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66" r:id="rId4"/>
    <p:sldId id="267" r:id="rId5"/>
    <p:sldId id="268" r:id="rId6"/>
    <p:sldId id="269" r:id="rId7"/>
    <p:sldId id="270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1:33:31.56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11998 4955 208 0,'0'-3'77'0,"-4"3"-60"0,1-3 17 0,-1 3 4 16,-3 0-7-16,0 0-1 16,0 0-3-16,0 0-2 15,0 0-14-15,4 0 9 0,-1 0 3 16,1 0-5-16,3 0-3 15,3-3-2-15,4 3 1 16,7 0 6-16,11 0 2 16,14-3 2-16,10-1 2 15,8-2-3-15,3-10 0 16,10 7-8-16,22 0-2 0,14-13-3 16,7-3 1-16,17-7-2 15,11-5 0-15,0-1-1 16,18 4 0-16,-7 5-4 15,-15 4-1-15,-3 16-1 16,-7 9-2-16,-14 9 1 16,-17 16 1-16,-19-6-1 15,-13 0 2-15,-15-3-4 16,-10-7 0-16,-11-9-30 16,-7-12-12-16,-7-4-53 15,-7 0-23-15,-14 10-64 16</inkml:trace>
  <inkml:trace contextRef="#ctx0" brushRef="#br0" timeOffset="633.005">12714 5331 244 0,'-3'-37'90'0,"-1"15"-70"0,4-10 4 0,0 20-3 15,0-1 0-15,0 4 2 0,0 3 5 16,0 3 3-16,0 6-17 16,0 9 10-16,0 4 3 0,0 6-1 15,0 3-1-15,0 9-2 16,0 4-3-16,0 9-10 16,4 13-4-16,-1 9 0 15,1-4 1-15,3-8 1 16,3-13 0-16,1-7-4 15,3-11-3-15,0-11 0 16,4-5-1-16,3-4 0 16,4-3 0-16,3-3 0 15,4-3 2-15,3-3-3 16,0-1 0-16,4-2 1 0,-4 0 0 16,-3-1-27-16,0 1-11 15,-8-1-36-15,-2 4-14 16,-8 0-68-1</inkml:trace>
  <inkml:trace contextRef="#ctx0" brushRef="#br0" timeOffset="914.213">13060 5219 400 0,'-11'-19'151'0,"4"16"-118"0,0-7 14 16,7 10-2-16,-3 10-17 16,-1 5-1-16,4 17-7 15,4 8-1-15,3 14-10 16,7 33 1-16,3 20 3 0,5 3-5 16,-1 28 0-16,3-3-4 15,1-7-3-15,0-6 0 16,0-6-1-16,-1-9-29 15,-3-10-13-15,1-18-40 16,-1-17-18-16,0-15-84 16</inkml:trace>
  <inkml:trace contextRef="#ctx0" brushRef="#br0" timeOffset="1837.434">16182 5043 296 0,'-4'-3'110'0,"4"-3"-86"0,0 2 5 16,0-2-3-16,4 6-2 15,-1 0 3-15,5 0 1 16,6 0 0-16,10 0-15 16,19 0 10-16,17-3 4 0,17-3-6 0,8-4 1 15,24-5-7-15,15-4-1 16,-1-3-2-16,18-10 0 16,0 4-4-16,-10 3-3 15,-4 0-2-15,-4 3 0 16,-10 6-2-16,-17 7-1 15,-19 6 1-15,-10 3-1 16,-14 3-3-16,-11 6 0 16,-6-2-16-16,-8-1-5 15,-7 0-28-15,-7-3-11 16,-7-3-71-16,-10-6-28 16,-15-3 33-1</inkml:trace>
  <inkml:trace contextRef="#ctx0" brushRef="#br0" timeOffset="2244.744">16898 5341 280 0,'4'-13'107'0,"-4"4"-83"0,0 3 15 16,0 6 1-16,0 0-7 0,3 0 1 16,1 12-13-16,-1 1-3 15,1 5-10-15,-1 11-3 0,-3 5-1 16,0 19-2-16,0 10 1 15,-3 3-2-15,-1-6-1 16,4-4 1-16,0-12 1 16,4-10-3-16,3 1 0 15,3-13-1-15,8-6 0 16,3-4 2-16,4-6 0 0,0-6-7 16,-1 0 0-16,1-3-32 15,-4 0-12-15,0-3-104 16</inkml:trace>
  <inkml:trace contextRef="#ctx0" brushRef="#br0" timeOffset="2525.931">17254 5391 304 0,'-3'-16'112'0,"-1"10"-87"0,1 0 11 15,3 6-2-15,0 0-4 0,-4 6 2 16,-3 10 0-16,0 9 2 16,0 28-18-16,-3 19 6 0,-1 16 5 15,0 12-11-15,1 16-3 16,3 3-8-16,0-6-2 16,0-6-3-16,3 0-3 15,4-7-23-15,0-6-7 16,0-16-48-16,0-12-18 15,0-6-65 1</inkml:trace>
  <inkml:trace contextRef="#ctx0" brushRef="#br0" timeOffset="3187.468">14316 8429 252 0,'0'-25'93'16,"0"16"-72"-16,3-1 16 0,-3 10 2 0,0 0 1 15,0 0 5-15,0 3-9 16,0 16-4-16,0 6-18 15,-3 13 0-15,-4 12 2 0,-7 10-2 16,-4 9 2-16,-7 28-7 16,-7 16-1-16,-10 0-4 15,-7 12-1-15,-4 13-1 16,3-9 1-16,5-4-2 16,2-6-1-16,8-6 1 0,3-13-1 15,4-18-3-15,0-16 2 16,7-13-17-16,3-12-8 15,4-13-24-15,0-9-8 16,3-13-30-16,-3-15-9 16,0-13-27-1</inkml:trace>
  <inkml:trace contextRef="#ctx0" brushRef="#br0" timeOffset="3532.317">13610 8815 264 0,'-10'-35'101'0,"6"20"-78"0,4-10 11 15,0 15-1-15,0-2-5 16,0-1 1-16,0 4 10 16,0 2 5-1,7 20-6-15,4 9-3 0,10 9-6 16,4 26-1-16,10 21-3 0,4 13 0 15,10 13-12-15,18 30-3 16,7 1-4-16,-3-3-1 16,-4 3-3-1,-11-7 1-15,-6-15-2 0,-8-16 2 16,-7-12-9-16,0-16-1 16,-6-16-27-16,-1-9-13 15,-7-9-19-15,0-10-10 16,-7-10-40-16,4 1-16 15,-4-10 6 1</inkml:trace>
  <inkml:trace contextRef="#ctx0" brushRef="#br0" timeOffset="3985.291">15296 8649 260 0,'0'-13'96'0,"0"13"-75"0,0 0 17 15,0 0 1-15,0 0-4 16,-3 3 2-16,-1 13-3 0,1-3-1 15,-1 15-18-15,-3 3 2 0,0 7 3 16,0 24-2-16,-7 17-1 16,0 9-9-16,0 9-3 15,-4 22-5-15,1 0-1 16,2-9 7-16,5-16 4 16,3-16-3-16,7-12-2 15,10-9-5-15,5-13 0 16,9-16 4-16,11-9 2 15,15-4-2-15,13-12-3 16,4-6 4-16,0-3 4 16,-3-3-5-16,3-10-2 15,0 6-1-15,0-2-1 16,0-4-31-16,-3 0-14 16,-8-3-39-16,-10-9-15 0,-4-1-64 15</inkml:trace>
  <inkml:trace contextRef="#ctx0" brushRef="#br0" timeOffset="4219.627">16044 8407 280 0,'-31'0'107'0,"20"0"-83"0,0-9 19 0,4 9 6 16,4-3-14-16,-1-4 0 15</inkml:trace>
  <inkml:trace contextRef="#ctx0" brushRef="#br0" timeOffset="4519.026">15984 8395 612 0,'14'3'30'0,"8"3"0"15,6-3-6-15,7-3-3 16,7-9-5-16,18-1-2 16,22-2-6-16,2-7-3 15,4-3 2-15,4 0 0 16,3 0-3-16,1 0-3 16,-12 4 2-16,-13 2 0 15,-11 13-1-15,-14 3 1 0,-11 12 0 16,-10 7 1-16,-8 19-2 15,-10 21-2-15,-7 26 5 16,-3 9 1-16,-8 25-2 16,-6 25-1-16,-5-6 1 15,1 13 0-15,0-4-2 16,4-21-2-16,6-13 1 16,0-19-1-16,8-10-25 15,3-12-10-15,0-12-37 0,0-7-15 16,-4-15-104-1</inkml:trace>
  <inkml:trace contextRef="#ctx0" brushRef="#br0" timeOffset="5976.669">13159 8040 216 0,'-11'-69'82'0,"4"54"-64"0,-4-1 11 0,4 13-1 0,0 3 1 16,0 0 2-16,-3 3-3 15,-1 7-3-15,-3 15-13 16,0 12 3-16,0 20 3 0,0 9-2 16,3 31 3-16,4 31-6 15,7 26 0-15,7 37-4 16,7 19 0-16,11 13-1 15,7 21 0-15,3-8-2 16,0 5 1-16,25 189 13 16,-32-230-10-1,-3-30 1-15,0-26-8 16,-4-25-2-16,0-16-1 0,0-21 0 16,4-13-3-1,0-16 0-15,3-12 2 16,4-13 2-16,6-9 2 0,5-13 3 15,6-6-1-15,4-6 2 16,11-7-6-16,27-5-1 16,19-4 2-16,13-3 1 15,36-10-1-15,17 7 1 16,32-10-2-16,25-6 2 16,14-6-4-16,32-3 0 15,0-3 1-15,-1-4 2 16,57-9-1-16,-35-6 2 15,-18-1-7-15,-31-2 1 0,-22 9 1 16,-17 10 1-16,-29 11 1 16,-27 11 0-16,-15 5-3 15,-14 7 2-15,-21 16 1 16,-22 3 2 0,-17 6-6-16,-14 6-1 0,-14 0 2 15,-11 4 1-15,-10-1 2 16,-4 0 0-16,-7-5 0 15,-4 2 2-15,-3-12-3 16,0-4 0-16,0 1 1 16,0-10 0-16,-3-6 0 15,3-10 0-15,-4-15-3 16,4-22 2-16,-3-6 3 16,-4-10 3-16,-7-19 11 0,-14-37 5 15,-18-3-11-15,-14-45-3 16,0 7-7-16,0-9-1 15,0 12-1-15,-7 13-2 16,-7-4 7-16,-7 17 3 16,3 18-6-16,11 15-1 15,3 1 0-15,8 6 2 16,3 13-2-16,4 18 0 16,6 16 1-16,4 16 0 15,4 18 2-15,-4 10 1 16,1 13-1-16,-5 8-2 15,-3 11 1-15,1 2 1 16,-8 4 5-16,-14-4 4 0,-18 1-4 16,-10-1-2-16,-4 0-2 31,-21-2 0-31,-21 5-2 16,-7 4-1-16,-36 3 1 15,-3 6-1-15,-31 0 0 16,-5-3 2-16,-31-3-1 15,-10 3-1-15,-8-4 1 16,-7 7 1-16,18 7-3 0,-3 5 0 16,20 10-23-16,8 13-12 15,28 15-28-15,31-6-12 16,22-3-43-16,32-35-19 16,35-24 7-1</inkml:trace>
  <inkml:trace contextRef="#ctx0" brushRef="#br0" timeOffset="7211.916">20867 5573 192 0,'28'-32'71'0,"-17"17"-55"0,6 5 20 16,-17 10 4-16,7-3-9 15,0-3-3-15,4 0 1 16,-4 3 2-16,0 3-17 16,-3 6 12-16,-4 6 4 0,-7 7-2 15,-4 16 0-15,0-7-11 16,-24 31-5-16,7-8-7 16,-32 43-2-16,14-22-1 15,-21 38-2-15,14-23 1 16,-21 42 1-16,14-29-3 15,-3 7 0-15,13-19 1 16,4-10 0-16,11-15-3 16,7-7 2-16,7-6-1 15,14 1 0-15,0-11 2 0,21 14 0 16,-4-11 6-16,29 8 4 16,-7-4-1-16,35 9 2 15,-14-15-6-15,42 25-3 16,-21-19-1-16,32 28-1 15,-25-22 0-15,21 29 2 16,-21-19 1-16,-3 2 1 16,-14-14-5-16,-12 5 1 15,-9-15-33-15,-8-7-15 16,-7-6-62-16,-3-15-25 16,-4-4 0-16</inkml:trace>
  <inkml:trace contextRef="#ctx0" brushRef="#br0" timeOffset="7776.228">20295 6855 272 0,'-7'-9'101'0,"7"9"-78"0,4-10 2 0,-4 10-3 16,3 0-8-16,1 0 0 16,6-3-6-16,1 3 0 15,10-6-5-15,-3 6 7 0,17 0 3 16,-3-3 0-16,45-3 2 15,-17-1 1-15,53-15-1 16,-21 7-1-16,81-32-1 16,-43 12-5-16,117-21 0 15,71-13-7-15,-54 15-1 16,-70 17 2-16,128-45 1 16,90-18 10-16,-17 12 3 15,-21 13-7-15,-10 9-5 0,-1 7-3 16,-3 8 1-16,-18 1-1 15,4-3 2-15,0-7 0 16,-15 1 3-16,-13 2-1 16,3 7 0-16,-36 3-3 15,-2 3 1-15,-33 10 0 16,-6 2 1-16,-26-2-2 16,-31 6-2-16,-17 3 1 15,-22 3 1-15,-25 3-30 16,-28 0-13-16,-20 0-37 15,-23 0-15-15,-23-3-59 16</inkml:trace>
  <inkml:trace contextRef="#ctx0" brushRef="#br0" timeOffset="8214.905">27746 4065 288 0,'-4'6'110'0,"8"0"-86"0,3 7 2 15,-3-4-3-15,10 1-6 16,17 8-1-16,15 1-2 15,14-3 1-15,11-7-8 16,24-9 5-16,18-3 1 0,0-3-2 16,10 0 1-16,8 2-7 15,-8 8-3-15,-13 8 1 16,-15 19 2-16,-10 7-4 16,-15 6-1-16,-20 16 2 15,-19 12 1-15,-17 28-1 16,-17 7-2-16,-18 12 1 0,-18 22 1 15,-14-6-1-15,-14-4-1 16,3 4-2-16,4-9 1 16,4-17-26-16,3-11-11 15,0-14-36-15,0-18-16 16,0-6-38 0</inkml:trace>
  <inkml:trace contextRef="#ctx0" brushRef="#br0" timeOffset="8714.786">24433 4820 212 0,'25'-94'79'0,"-25"94"-61"0,25-69 8 15,-18 57-1-15,3-4-4 0,1 16 2 16,0 9-7-16,-1 20 1 16,4 15-10-16,4 9 7 0,3 10 5 15,0 34 5-15,4 22 3 16,3 22-12-16,4 28-4 15,0 13-7-15,3 22-1 16,0-13 1-16,-3-31 0 16,-7-41-5-16,13 32-1 15,-6-35-19-15,7 22-9 0,-11-32-70 16,0-8-32-16,-3-14 19 16</inkml:trace>
  <inkml:trace contextRef="#ctx0" brushRef="#br0" timeOffset="9199.046">24384 7887 288 0,'11'-10'110'0,"-11"10"-86"0,28-9 11 0,-25 9 1 16,26-9-13-16,-5 5-1 15,29-8-7-15,-10-1-1 16,34-2-8-16,-17 2-4 0,39 4 1 16,21 2-2-16,-32 11-1 15,-17-1 3-15,17 9 0 16,-14 1-1-16,0 18 1 16,-14-6 0-16,-11 41 1 0,-10-16-2 15,-18 29-2-15,-3-20 1 16,-25 57 1-16,0-25-1 15,-18 16 2-15,7-26-4 16,-10 26 0-16,7-16-17 16,-4-10-5-16,4-15-35 15,4-19-15-15,2-6-66 16</inkml:trace>
  <inkml:trace contextRef="#ctx0" brushRef="#br0" timeOffset="9966.822">24638 5375 176 0,'21'-31'66'0,"-17"18"-52"0,-1-9 23 15,-3 16 6-15,0-3-8 16,-3 9-3-16,-4 0-12 0,3 0-5 15,-6 19-8-15,-1-7 4 0,-10 16 4 16,3-3 2-16,-10 35-1 16,3-10-4-16,-7 35-2 15,-6 50-6-15,9-22-1 16,8-23-3-16,0 61-1 16,3-35 1-16,15 31 0 15,-1-24-3-15,26-7 0 16,-5-25 6-16,36-26 5 15,-11-11 7-15,26-35 5 16,-12-4-1-16,43-43-2 16,31-44 10-16,-6-16 5 15,6-40-5-15,8-20-2 16,-15-5-10-16,-17-11-4 16,-21 8-6-16,-25 2-2 15,-25-3 1-15,-28 16 0 0,-35 25-7 16,-29 19-2-16,-13 28-7 15,-18 28-3-15,-22 26 2 16,-3 24 2-16,4 22-4 16,28 7-3-16,14-10-21 15,-14 10-8-15,-11 6-48 16,29-19-21-16,17-6-16 16</inkml:trace>
  <inkml:trace contextRef="#ctx0" brushRef="#br0" timeOffset="14786.485">24338 5717 152 0,'21'-100'57'0,"-14"65"-44"0,7-12 18 0,-10 38 8 15,3-4-9-15,-3 4-2 16,-1 3-1-16,-3 12 0 16,-7 13-14-16,0 18-1 0,-4 17-1 15,-6 8-2-15,-4 7 0 16,-4 10-1-16,-10 24 2 16,-4 4-5-16,-7 2-1 15,-3 17-2-15,3-1 1 16,7-15-2-16,7-19-1 15,7-22-2-15,11-22 1 16,7-16 3-16,11-21 3 0,10-32 0 16,11-28 2-16,10-13-4 15,7-15 0-15,4-35 3 16,0-6 1-16,0 3-3 16,0-4-1-16,-4 4-3 15,-3 19-3-15,-7 22-1 16,-8 22 3-16,-13 28 9 15,-11 34 4-15,-7 22-5 16,-11 16-2-16,-7 16-1 16,-6 28 0-16,-12 6-5 15,-6 7 1-15,-4 5 2 16,4-2 1-16,10-13-4 16,7-28 1-16,22-47-5 15,13-29 5-15,15-18 5 16,13-19-5-1,5-35 0-15,6-12 0 0,4-9 0 16,0-19 2-16,3 3 1 16,-6 15-1-16,-12 26-2 15,-10 21 3-15,-13 20 0 16,-16 37-1-16,-6 28-2 16,-10 22-2-16,-12 6 1 15,-13 42 1-15,-15 11 0 16,-10 11-3-16,0 24 2 15,4-3 3-15,6-13 1 0,11-30-1 16,18-29-2-16,14-32 1 16,17-34-1-16,11-43 0 15,18-29 0-15,14-29 0 16,21-33 0-16,0-1 0 16,-4-6 2-16,-6 3-1 15,-15 25-1-15,-10 23 3 16,-15 21 0-16,-17 25 1 15,-17 35 0-15,-19 34-5 16,-10 19-1-16,-10 22 1 16,-15 44 2-16,-21 6 0 15,-3 25 2-15,7 7-4 0,14-19-2 16,14-32 2-16,17-28 2 16,22-38-2-16,17-43 0 15,19-41 1-15,23-22 0 16,29-44-3-16,11-13 2 15,3-6 3-15,0-9 1 16,-3 19-1-16,-12 28-2 16,-16 24-2-16,-36 64 1 15,-18 34 1 1,-13 25 2-16,-19 38 1 16,-24 28-1-16,-14 25 1 0,-4 25-4 15,1 1-2-15,-1-4 4 16,15-29 1-16,20-43-3 15,29-56 1-15,21-41-2 16,21-41 0-16,21-44 2 16,33-22 0-16,16-41 0 15,5-9 0-15,6-9 0 16,-3 12 2-16,-15 31-1 16,-17 32 2-16,-24 28 2 15,-26 25 4-15,-20 35-4 16,-22 46-1-16,-14 20-2 15,-21 37 1-15,-21 34-4 16,-14 26 0-16,3 18 3 16,8-15 1-16,9-22-4 0,26-38 1 15,35-62-2 1,17-51-2-16,29-37 3 16,25-23-2-16,17-36 1 15,3-17 2-15,4 7 2 16,4-4-1-16,-4 4-1 15,-10 22 1-15,-18 21-1 16,-18 23 4-16,-17 28 2 16,-18 37-5-16,-21 26-2 15,-15 24 2-15,-13 48 3 16,-22 21-3-16,-17 42-1 16,0 2 0-16,7-9 2 15,17-25-3-15,22-41 0 16,21-47 1-16,21-40 0 0,28-45 0 15,21-46 0-15,15-13 0 16,10-38 0-16,14-9-3 16,7 3 2-16,4-13 1 15,-11 7 0-15,-6 19 0 16,-12 18 0-16,-13 29 0 16,-22 28 2-16,-21 25-1 15,-18 40 2-15,1-5-2 16,-61 90 2-16,18-22-2 15,-70 114-1-15,35-51 1 16,-67 75-1-16,24-34 0 16,47-66 2-16,17-22-1 15,14-47-1-15,4-22-2 16,17-34 1-16,18-41-1 0,17-16 0 16,15-16 2-16,14-34 2 15,3-6-1-15,4-13-1 16,3-19-2-16,1 10-1 15,-1 9 2-15,-3 7 2 16,-11 28 0-16,-6 27-1 16,-36 61 5-1,-18 24-5-15,-18 45 0 16,-24 34 0-16,-24 34 2 16,-12 32-3-16,-17 12-2 15,-7 23 2-15,11-20 2 16,14-15 0-16,14-22 2 0,21-35-2 15,31-59-3 1,29-51-1-16,18-56 4 16,35-28 1-16,28-50-3 15,17-19-1-15,26-31-2 16,3 18 3-16,-11 22 0 16,-17 26 1-16,-22 31-3 15,-24 34 2-15,-25 44 3 16,-24 35 3-16,-32 50-2 15,-32 34 0-15,-22 51-3 16,-30 27-1-16,-16 39 1 16,-6 12 0-16,-7-13 0 15,42-78 2-15,29-25-1 0,6-32 2 16,15-18-4-16,28-79 0 16,6 7 1-16,58-82 0 15,27-63-3-15,29-37 2 16,17 0 3-16,1-1 1 15,-12 14-1-15,-13 34-2 16,-18 31 1-16,-25 37 1 16,-28 36 3-16,-21 46 2 15,-28 35-6-15,-35 37-2 16,-22 57 0-16,-28 40 2 16,-21 23-2-16,24-16 0 0,29-50 1 15,-49 40 2-15,38-47 1 16,11-18 1-16,21-29-5 15,31-59-1-15,26-60 1 16,34-24 0-16,26-61-2 16,35-18 2-16,27-41 1 15,5 0 0-15,10-6 0 16,-11 18 2-16,-21 35-1 16,-24 35 2-16,-50 68 7 15,-31 51-8 1,-26 37 0-16,-27 57-2 0,-39 44 0 15,-18 43 0-15,7-9 2 16,32-50-3-16,-43 54-2 16,32-48 4-16,11-28 1 15,14-35 0-15,43-68-2 16,2-1-2-16,65-99-1 16,38-83 2-16,46-40 0 15,14-6 1-15,14-22 2 16,0 28-3-16,-21 34 0 15,-28 35 1-15,-32 37 0 16,-45 70 4 0,-40 43-2-16,-35 51 1 0,-24 46-3 15,-40 48-3-15,-24 44 2 16,-18 12 2-16,-6 9 0 16,45-65 2-16,28-38-2 15,0-22 2-15,18-22-4 16,32-72 0-16,14-31-1 15,35-57 0-15,36-28 0 16,24-38 0-16,21-18 2 16,18-13 0-16,0-3 0 15,-15 31 0-15,-13 28 0 16,-28 26 2-16,-22 37 1 16,-25 38 1-16,-24 34-5 15,-35 57-1-15,-32 40 1 16,-32 54 2-16,-35 50 0 0,21-28 2 15,35-44-4-15,-74 97 0 16,-14 18 1-16,64-93 2 16,28-41-1-16,21-63-1 15,14-9-2-15,39-78 1 16,31-54-1-16,50-62 0 16,28-29 2-16,40-44 0 15,13-6 0-15,0 7 0 16,-7 37-3-16,-25 41 0 15,-31 40 2-15,-67 66 2 16,-29 70 2 0,-31 34-1-16,-46 68 1 0,-29 48-2 15,-27 32-1-15,-15 36 1 16,32-65-1 0,35-47 2-16,-38 38 1 0,31-41-4 15,21-63-1-15,15-16-2 16,49-68 3-16,3-1 0 15,53-93 1-15,61-86-3 16,17-15 2-16,14-15 1 16,10 21 2-16,-13 13-3 15,-25 34 0-15,-29 41 1 16,-45 76 0 0,-36 46 2-16,-38 45-1 15,-25 55-1-15,-39 54 1 0,-24 38 1 16,-15 34-1-16,18-56-1 15,32-51 1-15,-29 54 1 16,33-44-1-16,6-34-1 16,21-23-2-16,33-74 1 15,6-1-1-15,43-78 0 16,42-60 2-16,24-47 2 16,26-9-3-16,24-25-2 15,-11 19 2-15,-17 24 0 16,-18 35 1-16,-28 38 0 15,-42 63 2 1,-29 49-1-16,-35 51 2 16,-31 44-4-16,-22 47 0 15,-32 43 1-15,-6 7 0 0,-1 0 2 16,29-50 1-16,28-38-4 16,-7-15 1-16,21-29 0 15,28-56 0-15,25-47-3 16,35-54 2-16,28-43-1 15,46-57 0-15,22-10 0 16,13-27 0-16,8 25 2 16,-11 21 2-16,-28 32-1 15,-29 38-1-15,-45 68 3 16,-36 35 0 0,-31 56 1-16,-21 35-5 15,-33 51-1-15,-27 27 1 16,-4 32 2-16,-11-13 0 0,4-10 2 15,21-21-4-15,43-69 0 16,13-19 1-16,22-60 0 16,14-37 0-16,35-50 0 15,32-32 0-15,24-50 0 16,26-6-3-16,24-35 2 16,-7 16-1-16,-11 16 0 15,-14 25 2-15,-24 37 0 16,-43 76 2-1,-28 34-1-15,-39 53 2 16,-28 45-4-16,-18 52 0 16,-28 26 1-16,-18 44 2 15,1-4-3-15,27-43 0 16,29-42 1-16,-10-17 2 16,20-27-1-16,32-74-1 0,22-41-2 15,34-60-1-15,29-37 2 16,42-57 2-16,25-12-2 15,21-28 0-15,7 15 1 16,-10 19 0-16,-25 25 0 16,-29 50 0-16,-45 76 2 15,-32 40-1 1,-39 47-1-16,-24 44 1 16,-29 48-1-16,-31 24 0 15,20-3 2-15,26-44-1 16,-47 42 2-16,-13 5-4 0,55-78 0 15,19-19-1-15,31-63 0 16,22-53 0-16,31-28 0 16,25-47 2-16,28-22 2 15,25-25-3 1,6-10 0-16,-6 16 1 0,-4 7 0 16,-17 27 0-16,-25 38 0 15,-28 51 0-15,-25 31 2 16,-22 31-1-16,-30 62 2 15,-33 26-4-15,-14 54-2 16,-17 14 4-16,10-14 1 16,25-42 0-16,-18 13 1 15,-3-6-4-15,49-76 0 16,10-6-1-16,29-81 0 16,32-35 2-16,38-53 0 0,18-19-3 15,22-25 2-15,13 3 1 16,-10 22 2-16,-18 35-1 15,-25 30-1-15,-20 36 1 16,-29 37-1-16,-28 44 0 16,-25 31 2-16,-21 53-3 15,-22 23 0-15,-20 31 1 16,28-54 0-16,17-24 0 16,-10-1 2-16,-7-2-1 15,21-32-1-15,25-35-13 16,24-24-4-16,1-4-44 0,35-50-20 15,27-44-86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1:33:49.58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11652 4736 236 0,'-3'0'88'0,"3"0"-69"0,0-3 6 0,0 3-2 15,0 0 0-15,3-4 3 16,1 4-7-16,-1 0-1 15,1 0-11 1,3 0 5-16,0 0 1 0,4 0-4 0,3 0-1 16,3 0 2-16,4 0 1 15,4 4-1-15,3-4 1 16,4 0 0-16,7 0 3 16,10-4-1-16,18-5 2 15,11-4-6-15,0-2-1 0,10-4 0 16,14 0 0-16,4 3 0 15,0-2 2-15,0-1-1 16,3 0 0-16,0 0-1 16,-10 4 0-16,-11-1-4 15,-14 3-1-15,-10 4-1 16,-11 3 1-16,-11 2 0 16,-10-2 1-16,-7 6-29 15,-11 6-12-15,-7-2-42 16,0 2-15-16,-7 6-65 15</inkml:trace>
  <inkml:trace contextRef="#ctx0" brushRef="#br0" timeOffset="938.529">12640 5212 252 0,'-3'-3'96'0,"-1"3"-75"0,0-3 6 0,1 3-2 15,-1-3-5-15,1-3 3 16,3-4-4-16,-4-2 0 16,1-4-10-16,-1-3 1 0,1 7 3 15,-4-4-3-15,0 3 2 16,0 1-3-16,-4 2 0 15,-7 1-3-15,4 0-1 16,-3 2 1-16,-5 7 1 16,1 0-1-16,0 10-1 15,0-1-3-15,-4 7-2 16,1 3 1-16,2 3-1 16,-2 6 0-16,3 3 2 15,-1 4-3-15,1-1 0 0,4 1 1 16,2 2 0-16,5-2-3 15,3-1 2-15,7-2-1 16,7 5-2-16,3-5 3 16,8-7 2-16,7-3-2 15,-1-7 0-15,5-12 1 16,6-3 0-16,4 0 4 16,0-9 2-16,-1 0 2 15,-2-10 2-15,-5 3 1 16,5-6 3-16,-12-6-5 15,-2-3-3-15,-5-10-6 0,1-3 0 16,-4 3 0-16,-3 7 2 16,-4 5 5-16,0 8 4 15,-4 17 0 1,1 17-3 0,3 12-3-16,0 6 0 0,0 13-1 15,0 13-2-15,4 24 1 16,-1 7-2-16,1 9 2 15,3 4-2-15,0-1-1 16,0-3 1-16,4-9-1 16,-1-10-16-16,4-12-4 15,1-6-43-15,2-13-17 16,8-10-92 0</inkml:trace>
  <inkml:trace contextRef="#ctx0" brushRef="#br0" timeOffset="1658.484">15836 4899 256 0,'4'-3'96'0,"6"-4"-75"0,15 1 14 16,-11 3 3-16,11-3-5 15,10-1 1-15,7-2-4 0,4 3 1 16,4 3-17-16,17 3 1 0,17 0 1 15,12-7 3-15,9 4 1 16,26-6-9-16,7-7-2 16,3-6-5-16,17-6-1 15,-9 0-1-15,-15-4-2 16,-7 4 1-16,-14 6-1 16,-15 6 2-16,-20 16 1 15,-22 0-8-15,-13 7-4 16,-15 5-42-16,-14-2-16 15,-10 8-52-15,-8-5-22 16,-3 0 22 0</inkml:trace>
  <inkml:trace contextRef="#ctx0" brushRef="#br0" timeOffset="2330.284">17201 5187 248 0,'4'-28'93'0,"-4"15"-72"0,4-15 9 0,-4 16 2 16,0-4-9-16,0-3 1 15,0 0-2-15,0 1 1 16,-4-1-13-16,-3 6 3 0,0 1 3 16,-4-1-4-16,-3 4 1 15,-3 2-6-15,-5 7 1 16,-6 7-5-16,-4 5 0 15,-3 7-1-15,0 12 1 16,0 16-2-16,-1 10-1 16,5-4-2-16,2 7 1 15,5-7 1-15,6 0 0 16,7-6-3-16,8-9 2 0,10 0 1 16,11-16 0-1,6-13 2-15,12-9 3 0,2-9 2 16,5-10 1-16,-5-6-2 15,1-10 1-15,-3-9-2 16,-5-12 0-16,-2-1-3 16,-5 7-2-16,-3 6 1 15,-3 16 1-15,-4 6 12 16,-7 10 6-16,0 12-10 16,-3 18-3-16,-4 17-5 15,0 21-2-15,0 4 1 16,-4 18-1-16,1 16 0 15,-1 4 2-15,1-1-1 0,-1 3-1 16,1 7 1-16,3-7-1 16,0-3-20-16,3-9-7 15,1-13-54-15,6-6-23 16,4-6-54 0</inkml:trace>
  <inkml:trace contextRef="#ctx0" brushRef="#br0" timeOffset="6621.97">14055 8414 204 0,'3'-19'77'0,"1"9"-60"0,3-5 17 16,-4 5 6-16,4-2-10 15,0-4 0-15,4 0 0 16,0-2 1-16,-1-1-16 16,-3 3 2-16,0 4 3 0,-3 2 4 0,-8 4 12 15,-6 15-13 1,-4 1-10-1,-8-1-3-15,-9 10-9 0,-5 9-1 16,1 7 2-16,-4 15 3 16,1 12-7-16,-1 4 0 15,-7 3 0-15,4-3 1 16,3 6 1-16,3 0 2 16,5-6-3-16,10-6 0 15,10-13-1-15,11-13 0 16,11-9-3-16,10-15 1 15,7-1 4-15,4-9 2 16,10-3 0-16,14-3-2 16,8 12-2-16,3 3 1 15,-4 10 1-15,1 3 2 0,-8 3-3 16,-3 0 0-16,-3 0 1 16,-4 1 0-16,-11-1 2 15,-7 0 1 1,-10 0 1-16,-11 3 0 0,-7 7 9 15,-11 5 6-15,-10 1-8 16,-7 12-1-16,-15-6-6 16,-9-3-3-16,-12 0 0 15,-3-6 1-15,7-4-1 16,4-2 2-16,6-4-4 16,8-6-2-16,10-3-18 15,14-13-55-15,11-9-6 16,11-10-88-1</inkml:trace>
  <inkml:trace contextRef="#ctx0" brushRef="#br0" timeOffset="7486.176">15173 8326 208 0,'-14'-19'77'0,"7"10"-60"0,0-10 21 0,3 12 9 16,-3-2-14-16,4-3-1 15,-1 2-8-15,1 4-1 16,3 3-12-16,3 3 0 0,4 3 2 15,4 6 2-15,6 7 0 16,8 3-1-16,7 3 1 16,10 6 1-16,18 13 2 15,14 15-1-15,7 7-1 16,4 0-8-16,10-7-3 0,4 0-3 16,-7 4 1-16,-8-4 0 15,-9 7 3 1,-5 3-1-16,-6 0 0 0,-8-7-6 15,-7-8 1-15,-6-11 0 16,-8-5 0-16,-7-10 0 16,0-6 2-16,-10-4-1 15,-4-2-1-15,-3-7 3 16,-8 0 2-16,-3-2-2 16,-3-1-2-16,-8 0 0 15,-6 3 1-15,-5 0 1 16,-9 1 1-16,-1-4-7 0,-7 6 0 15,-14 1 3-15,-10-1 2 16,-11 0-3-16,-4 7 1 16,4-3 0-16,0 5 0 15,0 8-9-15,7 8-4 16,10 13-11-16,15-3-3 0,10-10-14 16,15 1-4-16,10-10-33 15,10-16-15-15,8-15-37 16</inkml:trace>
  <inkml:trace contextRef="#ctx0" brushRef="#br0" timeOffset="8471.594">17187 7953 220 0,'4'-38'82'0,"-4"19"-64"0,0-3 11 16,0 7-1-16,0 2-8 16,0-6-1-16,0-3-3 15,0-3 0-15,-4 3-8 16,1-3 6-16,-1 6 3 0,-3-3 2 16,0 4 3-16,0 2-6 15,-3 0 1-15,-1 1-8 0,-3 5-1 16,0 10-4-16,-4 0-1 15,-3 6-1-15,-4 7 1 16,1 6-2-16,-5 6-1 16,1 3 1-16,0 7-1 15,0 8-3-15,3 17 2 16,0 15 1-16,4 7 2 16,3-7-3-16,4 0 0 15,4 1 1-15,6 2 0 16,4-6-3-16,7-9 2 15,11-13 1-15,7-19 0 16,10-12 2-16,7-19 1 16,1-9 3-16,2-13 3 15,1-6 0-15,0-10 2 16,-4-9-2-16,1-3 0 0,-11 9-3 16,3-44-1-16,-3 7-3 15,-8 9 1-15,-6 6-2 16,-7 19-1-16,-4 0 9 15,-4 7 4-15,1 9-4 16,-4 9-1-16,0 3 0 16,3 13-2-1,4 9-4-15,0 10-1 16,4 15 2-16,3 29 7 16,4 9 3-16,-1 12-4 15,4 10-3-15,4 22-6 16,0 3-2-16,-1-6 5 0,5 6 3 15,-5 6-6-15,1-15 1 16,3-16-3-16,-3-16-2 16,0-6 5-16,-1-16 1 15,-2-12-5-15,-1-3-2 16,-4-13-45-16,-3-6-18 16,1-13-125-1</inkml:trace>
  <inkml:trace contextRef="#ctx0" brushRef="#br0" timeOffset="9224.244">21636 5488 244 0,'14'-19'93'0,"-14"19"-72"0,7-6 7 0,-7 6-2 0,0 0-3 16,0 9 1-16,-3 4 2 15,-1 0 3-15,-7 30-15 16,4-5 5-16,-14 25 4 0,4-10-8 16,-15 38-1-16,7-13-8 15,-28 35-4-15,11-25-1 16,-39 56 1-16,24-28-1 15,-17 35-1-15,18-41-2 16,-15 40 1-16,18-40 3 16,0 6 1-16,11-22-6 15,14 9 0-15,3-21 10 0,25 6 4 16,0-19 2-16,21-7 0 16,-3-11-5-16,35-1-3 15,-11-13-5-15,29 1 0 16,-15-7 0-16,18 1 0 15,-14-7 0-15,18 3 0 16,-15-6 2-16,4 0 1 16,-14-3-4-16,0 0-1 15,-10-7-41-15,-5 1-17 16,-6-4-48-16,-4-3-22 16,-3-3 7-1</inkml:trace>
  <inkml:trace contextRef="#ctx0" brushRef="#br0" timeOffset="9786.661">20959 7335 236 0,'-4'-3'88'0,"4"3"-69"0,0 3 4 0,0-3-4 16,0 3 1-16,0-3 4 15,4 6-3-15,-1-2-1 16,8-4-11-16,-4 0 6 0,17-4 2 15,-2-2-1-15,30-3 3 16,-9-1-6-16,34-24 0 16,-17 6-6-16,64-29-2 15,-22 10-2-15,75-28-3 16,-43 18 1-16,98-59-1 16,-62 29 2-16,105-42 1 15,-77 35-4-15,126-60 1 16,-98 38 0-16,127-37 0 15,-110 46 0-15,120-37 2 16,61-7-3-16,-54 20-2 0,-10 8 2 16,-14 7 0-16,-25 10 1 15,0 18 0-15,-7 3 0 16,-18-2 0-16,15-14 0 16,-19-5 2-16,8 8-1 15,-7 7-1-15,-18-9 1 16,0-13 1-16,-28 13-6 15,-7 6 1-15,-21 0-45 16,-36 12-18-16,-17-9-82 16</inkml:trace>
  <inkml:trace contextRef="#ctx0" brushRef="#br0" timeOffset="10270.922">28639 3086 268 0,'-22'-9'101'0,"26"18"-78"0,3-2-7 0,-4-4-8 16,5 6-8-16,2 1 2 0,8-1 8 16,13 10 5-16,15 0-7 15,18-1 0-15,6-2 2 0,8-10-2 16,24-9 1-16,8-3-3 16,-1 0 1-1,4-10-2-15,10 7 2 0,-3 5-2 16,-14 11 0-16,-11 8-6 15,-10 17-1-15,-11 24 1 16,-21 4 2-16,-21 21 0 16,-18 38 2-16,-18 10 2 15,-13 31 2-15,-18 6 3 16,-11 3 1-16,-4 10-5 16,1-19-4-16,3-13-1 15,7-12-1-15,4-19-16 0,7-12-6 16,7-32-258-1,10-35 144 1</inkml:trace>
  <inkml:trace contextRef="#ctx0" brushRef="#br0" timeOffset="10946.214">25351 3958 168 0,'0'-9'66'0,"3"9"-52"0,1 9 23 0,-4 0 9 0,3 7-13 15,4 22-1-15,4 37-4 16,6 3 2-16,12 20-16 16,6 36 3-16,7 11 1 15,8 24-10-15,3 10-2 0,0 18-4 31,-11-37 1-31,-10-38-2 16,28 63-1-16,-15-40 3 0,22 18 0 0,-17-38-4 16,13 29-1-16,-13-38-46 31,6-7-20-31,-10-24-62 16</inkml:trace>
  <inkml:trace contextRef="#ctx0" brushRef="#br0" timeOffset="11813.654">26786 7288 120 0,'4'-9'46'0,"-4"9"-35"0,7-22 31 0,-7 15 15 0,4-2-10 15,-1-4-3-15,1-12-10 16,-1 0-4-16,1 0-16 15,-4 3-2-15,-4-3-1 0,1 6-2 16,-4 4 2-16,-1-1 0 16,-6 3 1-16,4 1-4 15,-11 2-3-15,3 4 0 16,-17 12-1-16,6 1 0 16,-16 24 0-16,6-6-2 15,-7 16 1-15,7 0-4 0,-3 15 0 16,10-6 1-16,0 26 0 15,8-11 0-15,6 11 2 16,4-14-3-16,10 1 0 16,1-10-1-16,24-6 0 15,-3-9 0-15,27-10 0 16,-6-6 8-16,21-12 4 16,-14-4-1-16,14-16 0 15,-11 1-3-15,11-38 1 16,-10 16-4-16,-1-26 0 15,-6 10-1-15,-5-9 1 16,-6 6-2-16,0 3-1 16,-7 6 5-16,-4 13 4 0,-7 6-1 15,-4 22 3-15,1 0-4 16,-4 31-2-16,0-6-5 16,0 44 0-16,0-13-2 15,0 39 0-15,0-20 2 16,4 38 0-16,0-26 0 15,3 26 2-15,-4-31 1 16,8 18 1-16,-4-21-18 16,4-7-5-16,-4-10-35 15,3-11-13-15,-3-11-86 16</inkml:trace>
  <inkml:trace contextRef="#ctx0" brushRef="#br0" timeOffset="12610.311">25841 4927 208 0,'-4'-22'79'0,"4"22"-61"0,-10-16 8 15,6 16-1-15,-3 0-9 16,4-3 1-16,-8 3-6 0,4 0 1 15,-7 0-7-15,-11 3-1 0,-3 4 0 16,-4 2 2-16,-6 3 1 16,-8 17-1-16,-4 11 1 15,-3 23-4-15,4 12-2 16,0 10 2-16,3 15 2 16,0 20 0-16,18-23 0 15,6-22-1-15,8 50 0 16,4-30-2-16,17 14 1 15,0-24 0-15,21-10 3 16,-7-12 6-16,36-25 2 16,-11-4-3-16,21-31 1 15,-14 0 2-15,24-43 1 16,-17 8-4-16,25-37 1 0,-18 16-3 16,14-57 2-16,11-34-4 15,-18-7-2-15,-21 7-2 16,-18 12 0-16,-17 10-2 15,-18 3 2-15,-22 9 0 16,-20 13 3-16,-7 38-8 16,-4 27 0-16,0 29-2 15,3 22 2-15,1 9-1 16,7 10-1-16,6 9-13 16,12 0-6-16,6 3-37 15,8-6-16-15,3-13-68 16</inkml:trace>
  <inkml:trace contextRef="#ctx0" brushRef="#br0" timeOffset="17929.319">26388 4849 200 0,'17'-79'77'0,"-10"48"-60"0,1-4 2 0,-8 29-4 16,-4 3 1-16,-3 9 2 16,-4 13-9-16,-3 12-3 15,-3 10-4-15,-5 6-2 0,1 13 1 0,-3 18 1 16,-1 7 3-16,4-1-2 16,0-2 0-16,3 3-3 15,4-4-1-15,7-9 1 16,7-12 0-16,3-16 0 15,8-19 0-15,-1-19 2 16,8-19 3-16,3-12 2 16,0-12 1-16,4-10-2 15,3-22 1-15,1-13-2 16,2-6 2-16,1-6-2 0,0-22 0 16,0 0-3-16,-8 13-2 15,-6 15 1-15,-11 19 1 16,-11 19-1-16,-6 19-1 15,-11 21 3-15,-11 23 2 16,-7 34-2-16,4 15 0 16,0 14-3-16,-1 15-1 15,1 22 1-15,3-4 0 16,4-5-3-16,-14 118 2 16,31-128 3-1,8-25-1-15,6-12-1 16,11-26 1-16,4-25-1 15,7-27 0-15,10-23 2 0,14-22-1 16,11-31 2-16,4-13 2 16,6-16 4-16,-6-18-4 15,-4 0-1-15,-11 12-4 16,-10 16-1-16,-11 25 3 16,-14 25 1-16,-10 32-1 15,-11 25 1-15,-11 24-2 16,-10 26-1-16,-11 34-2 15,-3 10 1-15,-4 6 1 16,-4 31 2-16,5 0-1 16,2-9-1-16,12-6-2 15,6-10 1-15,11-22 1 16,14-18 0-16,14-38 0 0,18-26 2 16,24-37 1-16,11-46 3 15,18-20 1-15,21-44 1 16,3-9 0-16,-7 0 0 15,-7-3-2-15,-13 22-1 16,-15 28-3-16,-21 25 1 16,-22 19 0-16,-20 31 1 15,-15 31-5-15,-14 32 1 16,-20 41-2-16,-15 9-2 16,-11 35 3-16,1 24 0 15,-1-2 1-15,0 25 2 16,4-4-1-16,14-31-1 15,18-25-2-15,18-28 1 16,17-31-1-16,14-38 0 0,17-41 2 16,22-22 0-16,21-34 0 15,11-20 0-15,3-2 4 16,11-22 2-16,3 0 0 16,-6 9-1-16,-15 16-6 15,-18 15 1-15,-20 35 2 16,-19 28 3-16,-24 26 0 15,-24 37 0-15,-22 44-3 16,-14 28-2-16,-14 28 1 16,-18 28 1-16,-10 23-1 15,3 15-1-15,11-9 1 16,14-16-1-16,21-32 0 16,21-40 0-16,21-53-3 0,18-38 0 15,32-47 2-15,32-50 0 16,17-38-2-1,28-28 2-15,15-22 1 0,-1-10 2 16,-3 20-1-16,-7 6 2 16,-17 15-2-16,-22 44-1 15,-28 32 3-15,-25 34 2 16,-28 44 0-16,-21 25 0 16,-15 31-3-16,-16 42 1 15,-23 11-4-15,-16 45 0 16,3 3 1-16,3-4 0 15,7 7 0-15,18-31 2 16,22-32-3-16,20-40 0 0,21-48 1 16,22-31 0-16,32-31-3 15,20-38 0-15,8-16 4 16,17-12 1-16,15-22-3 16,-1 6-1-16,-14 7 1 15,-6-1 0-15,-12 19 1 16,-20 29 0-16,-43 65 4 15,-18 25-2 1,-13 32 1-16,-15 41-1 16,-21 21 1-16,-17 32-2 15,-4 12-1-15,3-2 1 16,8-4 1-16,17-25-3 16,14-32-2-16,15-43 2 15,20-41 0-15,26-28 1 0,27-57 0 16,11-12-3-16,18-28 2 15,17-29 1-15,4 4 0 16,0-20 0-16,3 7 2 16,-10 28-1-16,-14 29-1 15,-21 24 1-15,-22 29 1 16,-28 25 1-16,-24 37 1 16,-26 44-2-16,-9 26-2 15,-19 31 1-15,-17 31 1 16,-11 6-3-16,4 22 0 15,14-21 3-15,14-26 1 16,14-31-6-16,18-32 0 16,18-24 3-16,20-41 2 0,29-48-3 15,14-18-1-15,14-34 1 16,22-20 2-16,9-2 0 16,1-23-1-16,-3 7 1 15,-1 19-1-15,-10 18 0 16,-22 32 0-16,-21 24 0 15,-27 33 2-15,-26 33 1 16,-17 45 1-16,-18 21-5 16,-24 45 1-16,-22 15 0 15,-3 16 2-15,7 0-3 16,14-26 0-16,17-27 1 16,18-35 2-16,18-25-3 15,14-44-2-15,18-29 2 0,17-24 0 16,18-10 3-1,11-28 1-15,3-9-4 0,7-3-1 16,7-13-2-16,7-7 3 16,-3 14 2-16,-11 18 4 15,-14 18-7-15,-14 26 0 16,-15 22 2-16,-16 32 2 16,-15 30 2-16,-18 26 0 15,-17 19-5-15,-15 34 1 16,-6 9 2-16,-4 10 1 15,0 6-4-15,11-25-1 16,10-28 1-16,14-29 0 16,14-27-2-16,15-45 2 0,14-25 1 15,20-31 2-15,26-40-3 16,14-7 0-16,3-16 1 16,3-12 2-16,1 21-1 15,-11 23 2 1,-14 25-2-16,-14 25-1 0,-18 15-2 15,-17 20 1-15,-15 30 1 16,-10 29 2-16,-7 6-1 16,-7 16-1-16,-8 19-2 15,-2 6 1-15,2-3 1 16,8-13 0-16,10-22 0 16,15-18 0-16,10-29 0 15,7-31 0-15,11-16-3 0,10-15 2 16,11-4 1-16,7-28 0 15,3-6 0-15,1 6 2 16,-4 4-1-16,-4 15-1 16,-10 9 1-16,-7 13-1 15,-18 35 0 1,-14 21 0-16,-14 16 0 16,-18 35 0-16,-14 15 0 15,-7 10 0-15,-3 15 2 16,3 3-1-16,7-12-1 15,7-15-2-15,11-17 1 16,10-18 3-16,8-13 1 16,6-25-4-16,4-12 1 0,7-13 0 15,0-13 0-15,4-5-3 16,3-7 2-16,7-4-1 16,7-14 0-16,11-26 4 15,10 0 3-15,4 3-4 16,0 10-3-16,-10 12 1 15,-8 25 0-15,-25 38 3 16,-20 28-1 0,-22 28 2-16,-17 19-2 15,-11 10-1-15,-11 28-2 16,-13 12 1-16,-15-3 1 16,4 13 2-16,10-13-1 15,11-22-1-15,17-28 1 0,19-35-1 16,16-34-3-1,15-21 0-15,11-20 2 16,21-31 0-16,17-26 1 0,11-5 2 16,3-7-3-16,1-6 0 15,-11 10 1-15,-8 15 0 16,-9 22 0-16,-12 12 2 16,-13 26-1-16,-11 15-1 15,-14 32 1-15,-22 31-1 16,-17 16 0-16,-10 21 0 15,-11 29 0-15,-11 6 2 16,-11 16-1-16,1 6-1 0,18-22 1 16,13-15-1-16,18-32 0 15,28-53-3 1,22-41 0-16,20-25-1 16,26-19 3-16,13-34 0 15,8-13 3-15,-1 6-1 16,8-12-1-16,-15 9 1 15,-13 16-1-15,-12 22 2 16,-24 25 3-16,-14 28-7 16,-14 29 0-16,-21 24 0 15,-25 23 1-15,-21 34 1 16,-1 25 2-16,-6 12-1 16,-11 23-1-16,4-10 3 15,14-22 0-15,21-19-4 16,17-31-1-16,22-31-2 0,21-35 3 15,25-47-2-15,24-28 1 16,15-25 2-16,10-35 2 16,14 3-3-16,10-5 0 15,-6-11 1 1,-14 23 2-16,-18 25-1 0,-22 25 2 0,-24 25-2 16,-24 37 2-16,-29 45-4 15,-18 24 0-15,19-15 3 16,-72 88 1-16,4 15-4 15,0 29-1-15,4-22-2 16,14-20 3-16,17-24 2 16,25-35 2-16,28-40-4 15,25-35-1-15,22-50 1 16,16-32 2-16,29-28-2 16,18-27-2-16,7-5 2 15,0-21 0-15,-4 16 3 16,-18 28 1-16,-20 28-1 0,-26 25-2 15,-24 35 1-15,-17 40-1 16,-29 32 0-16,-25 31 2 16,-13 35-3-16,-12 21 0 15,-9 23 1-15,-8 15 0 16,7-9-3-16,18-13 2 16,14-22 1-16,21-34 0 15,28-60 2 1,18-37-1-16,21-29-1 0,21-37-2 15,15-10-1-15,6-18 2 16,4-20 0-16,0 1 1 16,-7 22 2-16,-11 12-1 15,-17 16-1-15,-21 31 1 16,-15 26 1-16,-21 21-1 16,-28 50-1-16,-21 32 1 15,-11 25-1-15,-13 34-3 16,-12 1 2-16,8 15 1 15,17-13 2-15,18-40-3 16,25-35 0-16,20-47-1 16,26-50 0-16,28-28 2 15,20-38 2-15,15-24-3 0,7-8 0 16,11-21 1-16,0 10 2 16,-15 18-1-16,-21 34-1 15,-24 20 1-15,-25 27 1 16,-14 32-3-16,-14 35-2 15,-22 18 2-15,-13 16 0 16,-12 38 1-16,-2 9 2 16,-1 0-1-16,4 12-1 15,10-12 1-15,15-31 1 16,17-22-3-16,22-44-2 16,17-35 2-16,14-25 0 15,14-34-2-15,21-32 0 16,18-9 4-16,11-25 1 15,-4 3 0-15,-10 16-2 16,-15 15 1-16,-17 26-1 0,-18 28 0 16,-25 34 2-16,-24 31-3 15,-29 48 0-15,-10 21 1 16,-17 42 0-16,-15 15 2 16,0 12 1-16,7 4-6 15,18-19 0-15,18-35 1 16,24-34 1-16,18-41 1 15,17-38 0-15,15-21 0 16,17-19 0-16,18-20 0 16,7-18 0-16,3 1 0 15,-3 2 0-15,-11 9-3 16,-13 14 2-16,-12 17 3 0,-17 27 3 16,-14 21-7-16,-21 15 0 15,-18 39 0 1,-7 21 3-16,-7 13 0 0,-4 15 2 15,-6 22-4-15,6-21 0 16,15-13 1-16,17-28 2 16,14-26-3-16,18-31 0 15,14-34-1-15,14-19 0 16,8-12 0-16,2-13 0 16,8-16 2-16,3-6 2 15,1 6-3-15,-8 19 0 16,-10 12 3-16,-15 14 1 15,-13 21-4-15,-15 18 1 0,-7 30 0 16,-10 27 0-16,-14 16 0 16,-11 6 0-16,-7 22-3 15,3 19 2-15,4-19 1 16,14-12 0-16,8-19-3 16,13-19 2-16,11-22 1 15,14-25 0-15,14-41 0 16,18-18 0-16,17-16 0 15,11-10 0-15,-3-19 0 16,-5 4 2-16,-2 12-3 16,-8 13 0-16,-10 15 1 15,-14 17 0-15,-11 17 0 16,-14 20 2-16,-11 22-1 16,-7 28-1-16,-10 15 1 0,-7 7-1 15,-8 9 0-15,1 16 0 16,7 3 0-16,3-15 0 15,14-16-3-15,7-16 0 16,11-19 2-16,11-25 2 16,10-31 0-16,11-16-1 15,13-10 1-15,1-8-1 16,4-17 0-16,-5-5 2 16,-6 8-3-16,-4 14 0 15,-10 12 1-15,-14 15 0 16,-12 19 0-16,-13 16 2 15,-17 44-3-15,-12 3-2 16,-3 13 4-16,-3 12 1 0,3 16 0 16,3 3-2-16,5-7-2 15,6-11 1-15,11-17-1 16,21-34 0 0,10-28 4-16,11-29-3 15,11-15 0-15,7-6-1 16,6-7 0-16,5-9 0 15,-1-7 0-15,-7 14 2 16,-6 8 2-16,-15 26-1 16,-14 18-1-16,-11 26 1 15,-10 15 1-15,-11 10-1 16,0 5-1-16,1 11 1 0,-5 18-1 16,1 6 0-16,0-2 0 15,3-11 0 1,7-5 0-16,11-16-3 0,11-10 0 15,10-18-14-15,10-16-6 16,12-22-41-16,17-22-16 16,-1-9-60-1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1:34:11.0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11024 4557 236 0,'-14'-3'88'0,"11"6"-69"0,-1 3 13 0,4-3 0 15,0 4-11-15,4-4 1 16,3 0-4-16,3 0 0 16,8-3-9-16,7 0 6 0,6 0 4 15,12-3 3-15,6 0 4 16,1-4-5-16,6 1-3 16,18-3-4-16,14-4-1 0,7 4-1 15,4-1 2-15,18 1-1 16,13 0 0-16,-3 5-3 15,11-2 1-15,6 6-4 16,-10 0-2-16,1 0 2 16,-5 6 0-16,-6-2-6 15,-15 2 0-15,-17 3-1 16,-18 1 2-16,-14-1-34 16,-14 4-13-16,-11 2-42 15,-10 4-17-15,-15 3-55 16</inkml:trace>
  <inkml:trace contextRef="#ctx0" brushRef="#br0" timeOffset="417.107">11352 5407 292 0,'-3'0'110'0,"6"3"-86"0,1-3 2 0,-1 6-5 0,5-3-1 15,6 3 2-15,3-2 2 16,8 5 0-16,14-3-13 16,10-3 0-16,11 4 0 0,0-4-4 15,0 0 1-15,0-3-5 16,-4 0-2-16,1 0-7 15,-4 0-4-15,-7 3-74 16,-7 3-33-16,-8 7-25 16</inkml:trace>
  <inkml:trace contextRef="#ctx0" brushRef="#br0" timeOffset="932.604">12157 5065 284 0,'3'-41'107'0,"-3"38"-83"0,0-3 26 0,0 6 6 15,0 0-17-15,0 0-2 16,-7 9-18-16,-3 1-4 16,-1 8-9-16,0 14-4 0,-3 2 1 15,4 4-2-15,-1 3-1 16,4-4 1-16,0 1 1 15,4-1-1-15,6-2-1 16,4-4-4-16,4-6 0 16,10 0 2-16,4-6 1 15,10-9 1-15,4-4 0 16,3-6 0-16,4-3 0 0,7 0 0 16,7-4 0-16,7 7-3 15,0 7 2-15,0-1 1 16,-11 6 2-16,-6 4-1 15,-8 3 2-15,-10 0 9 16,-8 9 4-16,-2 6 4 16,-8 1 0-16,-7-1-7 15,-7 4-3-15,-7-3-5 16,-7-4-2-16,-11 3-1 16,-7-5-2-16,-10 5 1 15,-8-3-1-15,-2 1 0 16,2-4 2-16,-3-6-8 15,11-9-3-15,3-7-35 0,7-6-16 16,4-6-29 0,3-10-12-16,4-12-44 15</inkml:trace>
  <inkml:trace contextRef="#ctx0" brushRef="#br0" timeOffset="1213.755">11984 4983 336 0,'-11'-15'126'0,"11"15"-98"0,4 0-8 0,-1 3-8 0,8 0-11 15,10 0-1-15,11 0 3 16,10 0 0-16,8 0-1 15,2-3-2-15,5-3 1 16,10-3-1-16,18-3 2 0,10-7-1 16,11-3 2-16,21-15-7 15,14-4-1-15,3-15-124 16,15-1-72 0,18 4 83-16</inkml:trace>
  <inkml:trace contextRef="#ctx0" brushRef="#br0" timeOffset="1870.257">16260 4739 268 0,'-4'3'101'0,"8"-3"-78"0,6-3 15 0,-3 0 2 16,11-7-2-16,14-5 2 15,20-4-9-15,12-6-4 16,3 3-15-16,14-3 6 0,21 0 2 15,4 3-6-15,4 0-1 16,17 0-5-16,7-3-3 16,0 6 0-16,14-6 1 15,0 0-5-15,-10-4-1 16,-8 1 2-16,-10 9 1 16,-18 4-10-16,-20 5-3 0,-26 10-52 15,-21 10-24-15,-21-1-88 16</inkml:trace>
  <inkml:trace contextRef="#ctx0" brushRef="#br0" timeOffset="2200.814">16708 5463 304 0,'3'-9'115'0,"1"2"-89"0,6-2 16 0,-3 9 4 16,4-3-12-16,6-3 0 15,12-4-15-15,13 7-4 16,11-6-9-16,7-4 0 0,0 1 4 15,10-4-4-15,12-3-1 16,2-3-2-16,-3 0-3 16,-7 0-19-16,-10 7-8 15,-8 2-46-15,-3 4-20 16,0 2-57-16</inkml:trace>
  <inkml:trace contextRef="#ctx0" brushRef="#br0" timeOffset="2669.435">17858 4889 404 0,'-14'-12'151'0,"6"5"-118"0,-2 4-4 0,3 3-12 15,0 7-13-15,-4 2-1 16,1 7-3-16,-1 2-1 15,0 11 1-15,1-1 0 0,-1 3 0 16,4 4 2-16,4-4 1 16,3-3-6-16,7-6-2 15,7-6 2-15,11-13 3 16,10-3-1-16,7 0-2 16,4 0 2-16,0 0 0 15,0 6 3-15,0-2 1 16,-1 11-4-16,1 7 1 15,-7 3 0-15,-4 7 2 16,-6-1 12-16,-5-3 8 16,-6 7-2-16,-7-4 0 0,-8-3-5 15,-6 4 1-15,-8 5-7 16,-7 4-3-16,-3-3-1 16,-4 5-1-16,1-5-2 15,-4-3-2-15,-4-1-2 16,-7-12 1-16,-3-6-41 15,-1-13-19-15,5-9-44 16,6-16-17-16,11-7-30 16</inkml:trace>
  <inkml:trace contextRef="#ctx0" brushRef="#br0" timeOffset="2919.389">17868 4870 356 0,'4'0'132'0,"3"0"-103"0,10-6 10 0,-6 0-4 16,7-3-18-16,6-10-4 16,12-10-4-16,2 1-1 15,12-6-4-15,13-1-3 0,11 4 2 16,4 3-4-16,0 6 0 15,-1 3-26-15,1 6-11 16,-1 7-131 0</inkml:trace>
  <inkml:trace contextRef="#ctx0" brushRef="#br0" timeOffset="4038.153">13349 7357 224 0,'-3'-13'85'0,"-1"7"-66"0,4 6 8 0,0 0-2 15,0 0 0-15,4 6 4 0,3 7-2 16,7 15-2-16,7 19-13 15,11 22 1-15,6 3 3 0,8 7-4 16,4 8 1-16,-1 14-8 16,1-1-1-16,-5-12 0 15,-2-13 0-15,-4-9-2 16,-1-6 1-16,5-7-2 16,-1-9-1-16,-3-7 1 15,0-5 1-15,-1-4-1 16,-6-6 2-16,-4-3-37 15,-3-4-17-15,-7-5-100 16</inkml:trace>
  <inkml:trace contextRef="#ctx0" brushRef="#br0" timeOffset="4413.064">14319 7332 260 0,'4'-6'99'0,"-4"12"-77"0,0 10-2 0,-4-7-7 16,4 16 2-16,-3 9 2 0,-1 20 0 15,1 15 2-15,-1 6-10 16,-6 19 1-16,-1 25 1 0,-3 13-6 15,-4 18-1-15,-6 23-2 16,-5 9 1-16,-6 12-4 16,-4-12 0-16,0 3 1 15,1-16 2-15,2-28-1 16,5-21-1-16,6-30 1 16,4-14 1-16,3-26-1 15,8-9-1-15,6-16-13 16,4-13-6-16,7-12-59 15,11-15-23-15,3-20-15 16</inkml:trace>
  <inkml:trace contextRef="#ctx0" brushRef="#br0" timeOffset="6227.934">15155 7567 208 0,'-3'-6'77'0,"3"3"-60"0,-4-1 13 0,4 4 3 0,0 0-8 16,0 0 0-16,0-3-3 16,0 0-2-16,0 0-10 15,0 0 0-15,0 0 1 0,4 0-4 16,-1 3-2-16,4 3 4 15,0 6 4-15,4 7-5 16,3 3-2-16,4 3 5 16,3 0 5-16,4 9-2 15,6-3 2-15,8 0-3 16,7-3 2-16,3-3-6 16,4 10-3-16,-3-4-3 15,-1 0 0-15,-3 10 2 16,-4-1 4-16,1 7-4 15,-1-3-1-15,-3-3-2 0,0-4-2 16,-8-6 1-16,1-2-1 16,-7-5 2-16,0-2 1 15,-4-3-1-15,-4-4-2 16,-3 1 1-16,1-4 1 16,-5 1-1-16,-3-4-1 15,0-3 1-15,0 4-1 16,-3-4 0-16,-1-3 2 15,1 6 1-15,-4-6 1 16,0 0-2-16,-7 0 1 16,-4 0-4-16,-3 0 0 15,-7 3 1-15,-7-3 2 16,-4 0-1-16,-3 6-1 16,-4-6 1-16,-3 0-1 15,-11 3 0-15,-11-3 0 0,-6 0 0 16,-1 10 0-16,8-1-3 15,-1 7 2-15,4 0 1 16,7 6 2-16,7-4-3 16,7-2 0-16,8 0-26 15,17-13-68 1,7-13-6-16,3 1-57 16</inkml:trace>
  <inkml:trace contextRef="#ctx0" brushRef="#br0" timeOffset="6806.634">14792 8909 292 0,'-4'-3'110'0,"1"3"-86"0,3-6 7 15,0 6-4-15,0 0-9 16,0 0 0-16,0 6-6 16,0-3-2-16,3 6-6 15,8-2 4-15,3-4 2 0,7 3 6 16,11-6 4-16,10-6-1 16,11-4-2-16,7 1-1 15,4-10 0-15,20 3-6 16,12-2-2-16,6-4-2 15,0 3-1-15,8-3-1 16,6 9 0-16,-7-2-5 0,-6 5-1 16,-8 7 3-16,-7 0 1 15,-7 3 0-15,-10 0-2 16,-8 0 1-16,-6-3 1 16,-11 0 1-16,-11 0 1 15,-3 0-2-15,-8 3 1 16,-6 0 0-16,-4 3 1 15,-7 3-29-15,0 0-10 16,-3-3-51-16,-8-6-23 16,-6-9-50-1</inkml:trace>
  <inkml:trace contextRef="#ctx0" brushRef="#br0" timeOffset="8559.162">17004 7840 228 0,'-4'0'88'0,"4"0"-69"0,0 0 0 0,0 0-4 0,0 0 0 16,4 0 5-16,3 3 3 15,0 0 1-15,4 0-13 16,3-3 4-16,7 10 3 15,4-10-2-15,3 9 1 0,7-9-3 16,11 0-1-16,10 0-1 16,8 0 0-16,-1 0-2 15,-3 0-1-15,-7 0-3 16,-3 0 1-16,-4 0-4 16,-4 6 0-16,-10-6 1 15,-15 3 0-15,1-3 0 16,-4 0 0-16,0-3 0 0,-7 6-5 15,0-3-1 1,-3 0-59-16,-1 0-26 16,1 7-71-1</inkml:trace>
  <inkml:trace contextRef="#ctx0" brushRef="#br0" timeOffset="9387.555">17791 7282 236 0,'-7'-13'88'0,"7"13"-69"0,-4-12 15 16,4 12 3-16,-4-7-8 0,4 7 0 15,0 0-7 1,0-3-2-16,4-3-11 16,0 3 6-16,13-13 4 0,-3 7 1 0,18-7 0 15,-7-3-4-15,17 4 0 16,-7 2 0-16,15 4 2 16,-11-1-1-16,10 10 1 15,-7 0 2-15,-3 13 0 16,-7-4-5-16,-4 13 1 15,-7 0-7-15,-7 3-1 16,-3 0-4-16,-15 13-1 16,1-7-1-16,-11 26-2 15,0-10 1-15,0 6 1 16,3-3-1-16,0-3 2 0,4-9-7 16,4-4 1-16,-1-6 1 15,11-2 1-15,-3-8-2 16,13-2 0-1,-2-3 2-15,16-4 2 0,-6 0 0 16,17 1-1-16,-10-1 1 16,10 4 1-16,-6-1-3 15,6 7 0-15,-7-3 1 16,8 12 2-16,-8 0-1 16,0 22-1-16,-7-12 3 15,-6 9 0-15,-5-9 1 16,-10 2 2-16,-3-5 6 15,-15 3 4-15,4-7-8 0,-18 0-2 16,8-3-4-16,-25 10 1 16,6-10-2-16,-27 1-1 15,13-8-2-15,-6 8-1 16,10-10-3-16,4-4-1 16,6 1-32-16,12-10-11 15,3 0-26-15,14-12-7 16,-1 0-101-1</inkml:trace>
  <inkml:trace contextRef="#ctx0" brushRef="#br0" timeOffset="13194.908">18972 7263 224 0,'-14'12'85'0,"14"-12"-66"0,-14 10 10 16,11-7-1-16,-4 0-5 15,0 0 0-15,-1 0-3 16,1 0-3-16,0 1-9 15,0-1 6-15,4-3 3 0,-1 0-7 16,4 0-3-16,0 0 2 16,7-13 2-16,0 4-2 15,11-19 2-15,-4 2 0 16,14-8 1-16,-6 3-2 0,13 6 1 16,-7-1-4-16,18 17 1 15,-11 0 4-15,11 18 2 16,-11 0-1-16,1 23 2 15,-8-7-2-15,-7 25 0 16,-3-12-5-16,-15 50-3 16,1-20-2-16,-15 23-3 15,0-18 1-15,-10 36 1 16,4-21-1-16,-4 3-1 16,6-9 1-16,1-10-1 15,4-16-5-15,6-6 1 16,1-9 4-16,13-7 4 15,1-5 8-15,21-10 2 16,-8-7 4-16,22-3 1 16,-7-9-4-16,14 0-1 15,-11 0-8-15,18-3-4 0,-10-3-1 16,6 6 1-16,-10 0 1 16,0 0 1-16,-11 0-2 15,-3 0-2-15,-4 0 1 16,-7 0-1-16,-3 0 0 15,-4-3 0-15,0-3-36 16,-3 6-15-16,-4-3-56 16,-7-7-24-16,0 1-44 15</inkml:trace>
  <inkml:trace contextRef="#ctx0" brushRef="#br0" timeOffset="14798.207">23513 3924 192 0,'7'6'74'0,"-7"-6"-58"0,0 15 23 16,-4-5 7-16,1 2-9 15,-4 4 1-15,-4 3-8 16,0 9-2-16,-3 16-15 15,-7 9-3-15,0 4 0 0,3-13-4 16,-31 25 2-16,-29 50-5 16,-3-3-2-16,4 0-3 0,-1 9 1 15,-3 7 3-15,14-32 1 16,14-21-4-16,-14 21 1 16,14-22 0-16,4 16 0 15,6-21 2-15,11-1 1 16,8-19-4-16,10 3 1 15,3-15 2-15,22 3 1 16,-4-9 3-16,28 2 1 16,-7-9-3-16,22 16-1 15,-12-9-1-15,8 12-2 16,-7-10 1-16,10 20 1 16,-6-16-1-16,3 12-1 15,-8-12 3-15,-2 0 0 0,-4-13-4 16,-4 3 1-16,-4-9-33 15,-2-6-13-15,-5-1-28 16,1-15-11-16,-4 0-34 16</inkml:trace>
  <inkml:trace contextRef="#ctx0" brushRef="#br0" timeOffset="15841.356">22627 5654 216 0,'11'-6'82'0,"-11"6"-64"0,17-3 9 0,-17 3 0 0,11 0-5 15,14-3 1-15,-8 0-3 16,-3 0-1 0,15-4-10-16,9-5-1 0,5-1 2 0,3-3-4 15,-4 1 2-15,-7 5-1 16,29 1 3-1,-15-4-3-15,22-2-2 16,31-7 0-16,11 0-1 16,0 0 0-16,0 0 0 15,21 3 0-15,7-6 0 16,3 0-2-16,19-6-2 0,3-7 3 16,17-3 0-16,11-3 3 15,4-3 3-15,13 10-4 16,8-4-1-16,7 3 0 15,0 1 0-15,10-1-2 16,-3 4-2-16,10-10-2 16,-6 9 1-16,-1 1 1 15,-7-4 0-15,4 10 0 16,-18 3 0-16,11 0 2 0,-25 6 1 16,4-3-1-16,-4 3-2 15,-14 3 1-15,7-9-1 0,-7 7-3 16,-11-4 2-16,4-3 3 15,-14-1 1-15,21-5-1 16,-11 6-2-16,-24 0-2 16,-29 0-1-1,-24 6-49-15,-25 0-22 16,-17 7-76 0</inkml:trace>
  <inkml:trace contextRef="#ctx0" brushRef="#br0" timeOffset="16442.314">29401 3538 252 0,'-4'3'96'0,"-3"0"-75"0,0 7 6 0,3-1-4 16,4-6-7-16,0 7 3 16,7-1-4-16,11 3-1 15,7-2-8-15,10 6 3 0,7-4 3 16,18-3-2-16,25 1 2 0,7 2-5 16,3 1-2-16,18 0-2 15,7 2-3-15,-7 7 1 16,-4 0 1-16,0 6-1 0,-3 1-1 15,-7 2 1-15,-11-3 1 16,-10 0-1 0,-15 10-1-16,-10-4 1 15,-14 10 1-15,-14 13 1 16,-15 12 1-16,-17 6-2 16,-17 0 1-16,-22 13-2 15,-11 16 2-15,1-4-2 16,-1-6 2-16,4-13-2 15,4 1-1-15,0-10-2 16,3-3 1-16,0-12-37 0,4-14-16 16,6-14-94-1</inkml:trace>
  <inkml:trace contextRef="#ctx0" brushRef="#br0" timeOffset="17629.677">26578 4127 256 0,'4'-37'96'0,"-4"27"-75"0,3 1 10 16,-3 6-2-16,0 0-4 0,0 3 2 15,0 0-2-15,4 0 0 16,-1 6-14-16,1 10 2 0,-4 15 3 16,3 25 1-16,1 10 1 15,3 3-3-15,4 16 1 16,3 15-7-1,0 1-3-15,3-4-1 16,-2 0-1-16,-1 3-2 16,-7-12-2-16,0-22 1 15,0 15-1-15,0-18-18 16,-4 25-8-16,1-13-13 16,-4 13-6-16,0-19-22 15,0-3-7-15,0-7-56 16</inkml:trace>
  <inkml:trace contextRef="#ctx0" brushRef="#br0" timeOffset="17984.109">25926 6507 280 0,'10'-3'107'0,"-10"3"-83"0,25-6 10 15,-22 6 0-15,8 0-10 16,0 0 0-16,10 0-13 15,-4 0-4-15,19 3-5 16,-8 0-2-16,14 0 3 0,-6-3-2 0,24 3 2 16,-11-3-2-16,18 0 2 15,-14 0-24-15,10-3-11 16,-6 0-71-16,3-6-31 16,-11 2 25-16</inkml:trace>
  <inkml:trace contextRef="#ctx0" brushRef="#br0" timeOffset="18601.345">26716 6225 292 0,'-4'-6'110'0,"4"6"-86"0,7-28 9 16,-7 28-3-16,7-19-10 15,11-3 1-15,0 0-1 16,-4 6 0 0,18-3-11-16,-4 0 3 0,11 16 2 15,10 6 4-15,-17 13 3 0,-8-3 2 16,-2 18 3-16,-5-6-8 15,-6 13 0-15,-4-10-9 16,-7 10-1-16,0-10-4 16,-7 3-3-16,0-9-3 15,0 6 1-15,0-6 1 0,3 0 0 16,1 0 0-16,3-3 0 16,0-6-3-16,7 9 2 15,-4-7 1-15,11 1 0 16,-3-4 0-16,10 4 2 15,-3-3-3-15,6 5-2 16,-2-5 2 0,6 18 2-16,-4-9-2 15,5 10 0-15,-5-4 3 16,-2 6 1-16,-8-5 1 16,-7 5 0-16,-4 7 9 15,-10-4 6-15,4-8-8 16,-15 2-3-16,4-3-8 0,-18 0 0 15,4-2 0-15,-18-5 0 16,7-2-3-16,-3-6 2 0,7-4-28 16,3-9-13-16,7 0-14 15,8-9-3-15,2 9-14 16,12-13-7-16,-1 4-66 16</inkml:trace>
  <inkml:trace contextRef="#ctx0" brushRef="#br0" timeOffset="19149.582">27351 6288 248 0,'-25'6'93'0,"25"-6"-72"0,-3 0 18 15,3 0 3-15,0 0-9 16,0 0 0-16,3-3-12 0,1 0-3 16,3 0-10-16,0-1 4 0,7 1 3 15,-3 0-1-15,10-3 2 0,-4 0-3 16,15-1 0-16,-7 4-3 16,7 0 1-16,-4 0-4 15,3 9 1-15,-6-3 1 16,7 10 2-16,-7-4-1 15,6 4 1-15,-6-1-4 16,-4 7 1 0,0-6-1-16,-14 18 3 15,1-6-3-15,-16 35 1 16,5-16-1-16,-18 21 1 16,7-11 0-16,-8 12 0 15,5-16-4-15,-1 16-3 16,4-16-3-16,4 3 1 15,2-9 1-15,12-6 0 0,-4-7-3 16,14-9 2-16,-3-3 3 16,13-13 1-16,-2 0-1 15,23-15-2-15,-9 3 1 16,13-7 1-16,-7 4-1 0,4-1-1 16,-7 1-6-16,-4-1-1 15,-3 1-39-15,-7 9-17 0,-4-3-42 16,0-3-19-16,-3 6-33 15</inkml:trace>
  <inkml:trace contextRef="#ctx0" brushRef="#br0" timeOffset="22973.902">26712 4783 200 0,'0'-10'74'0,"0"10"-58"0,-3-12 14 16,3 12 3-16,-4-7-10 16,1-5-1-16,-1-4-2 15,-3 1 2-15,0 2-12 16,-3 4 3-16,-5 5 1 0,-2 11-5 15,-4 5-1-15,-4 7-2 16,0 6-1 0,-3 0-1-16,0 0 0 15,0 0-2-15,-1 4-2 16,5-1 1-16,6 0-1 16,4 3-3-16,3-2 0 15,11 2 2-15,7-6 2 16,7 3 0-16,11-9 2 15,10-6 0-15,1-7 3 0,3-6 1 16,-1-6 1-16,-2-4 0 0,-1-5 0 16,-3-4 2-16,-1-6 1 15,1 3-3-15,-4-6-3 16,-3-4-5-16,-7-12 0 16,-4 7 2-16,-7-4 1 15,-11 0 1 1,-3 7 0-16,-3 2-5 15,-8 10 1-15,-3-3 0 16,-4 16 0-16,-3 6-3 16,-7 12 2-16,-4 19 1 15,-3 4 2-15,-1 8-1 16,15-5-1-16,3-7-2 16,1 16-1-16,-5 22 2 0,12-10 0 15,6-15-2-15,11 16 2 16,0-14-1-16,21-8 0 15,1-1 4-15,13-15 1 16,-7-3 7-16,11-25 4 0,14-23 1 16,-11 4 1-16,-7 9-4 15,8-19-2-15,-8 7-6 16,0-25-1-16,1-16 1 0,-15-4 0 16,-11 10 0-16,-13 13 0 15,-8 6-5-15,-6 13 1 16,-5 5 0-16,-6 17 0 15,0 9-3-15,-4 18 2 16,-3 11-1 0,-4 17 0-16,0 1 2 15,11-12 0-15,7-1 0 16,0 7 0-16,3 9-3 16,11 0 0-16,11-10-1 15,6-5 3-15,11-13 0 16,4-4 1-16,7-12 0 15,3-12 2-15,0-10 8 0,-3 3 5 16,-7 1-5-16,14-26-1 16,10-31-3-16,-10 3 1 15,-11 6-4-15,-10 7-2 0,-15 2 0 16,-10 14-1-16,-11 2 2 31,-6 10 3-31,-4 9-4 16,-1 19-1-16,-6 9-2 15,0 10-2-15,-8 28 3 0,12-6 2 16,2-3-2-16,-2 18 0 16,-5 10 1-16,19-19 2 15,3-9-3-15,10 5-2 16,11 14-1-16,11-16 0 16,7-22 0-16,3-4 3 0,7-15 2 15,0-9 4-15,8-10 4 16,2-6 2-16,1-13-3 15,0-15 0-15,-7-3-5 16,-7-10 0-16,-11 12 1 16,-10 7 2-16,-15 3-1 15,-10 7 0 1,-11 5-6-16,-7 11 1 16,1 5 0-16,-5 16 0 15,-2 9-3-15,-5 19 0 16,1 19 2-16,10-6 0 0,4-3 1 15,0 12 0-15,-4 13-3 16,11-7 2-16,10-6 1 16,11-3 0-16,11-9-5 15,-1-16 1-15,1-3 2 0,10-16 3 16,-3 6 0-16,14-18-1 16,17-10 1-16,0-9-1 15,1-10 0-15,-1-21 0 16,-3-7 2-16,-11 3 1 15,-7 7 1-15,-13 6 2 0,-15 9-3 16,-11 6 0-16,-14 7-1 16,-6 6-2-16,-5 6-2 15,1 16 1-15,-4 16-1 16,7 6 0-16,8-3 2 16,-15 31 0-16,7-3-3 0,-3 13 2 31,7-13-1-31,-1 19 0 15,8-16 2-15,11 12 0 16,-1-8-3-16,18-17 2 16,0-2 1-16,14-16 0 0,-3-4 0 15,10-18 2-15,11-13-3 16,3-5 0-16,4-8 1 16,0-8 2-16,0-4-1 0,-4-19 2 15,-6 1-2-15,-12 2-1 16,-13 7 3-16,-11 6 0 15,-18 7 1-15,-10 8 0 16,-7 11-5-16,-4 5 1 16,-3 10 0-16,-4 19 0 15,-4 18-3 1,1 16 2-16,0 0-1 16,6 10 0-16,4 0 2 15,15-17 0-15,6 5-3 16,11 2 0-16,0-13 2 15,18-2 0-15,-4-7 1 16,17-12 0-16,15-10-3 0,3-9 2 16,1-13 1-16,-1-6 0 15,8-9 0-15,2-10 0 16,1-6 2-16,0-22 1 16,-7 10-1-16,-11-7-2 0,-10 12 1 15,-11 7 1-15,-14 3 1 16,-10 13 1-16,-12 3-2 15,-9 12 1-15,-8 10-4 0,0 12-2 16,-7 22 2-16,-3 19 2 16,-4 16-2-16,0 0 0 15,4 0-1-15,6-1-2 16,8 1 3-16,14-10 0 16,10-9 1-16,15-9 0 15,10-13-3 1,11-13 2-16,3-12-1 15,7-7 0-15,0-5 2 16,1-7 2-16,-1-9-1 16,4 2 2-16,-4-8-2 15,-3-14 2-15,-8 1-2 16,-6 0 2-16,-11 6 0 0,-10 7 1 16,-11 5-2-16,-4 13 1 15,-3 16-4-15,-8 6 0 16,-2 19 1-16,-1 10 0 15,-3 2 0-15,-1 10 0 0,5-3-5 16,6-3 1-16,4-1 2 16,10-5 1-16,11-7-2 15,7-7 2 1,7-5-1-16,4-10 0 16,3-3 2-16,0-9 0 15,4-1 0-15,-4-5 2 16,0-7 5-16,1-7 4 15,-5-5-6-15,-3-4-1 16,-3 1-2-16,-8 5 1 16,-3 7-2-16,-3 6-1 0,-4 10 1 15,-4 9 1-15,-3 9-3 16,-3 10 0-16,-1 9 1 16,4 1 2-16,0-1-3 15,0-3-2-15,6 0 2 16,5 0 2-16,3-9-2 0,3-4 0 31,5-2-1-31,2-7 0 0,4-3 2 16,0-6 2-1,0-4-1-15,1-2-1 16,-1-7 1-16,-4 0 1 0,1-3 1 16,-4-3 1-16,-4 0-2 15,1 3-2-15,-4 0 3 16,-4 10 0-16,-3 2-4 0,0 4 1 15,-3 15-2-15,-1 1 0 16,-3 8 2-16,0 8 0 16,0-4 0-16,0-1 0 15,3-2-3-15,4 0 2 16,7-3 1-16,4-1 0 16,3-8-3-16,3-4 2 0,4-6 1 15,0-4 2-15,1 1-1 16,-1-10 2-16,0 7-2 15,-4-3-1-15,1-1 1 16,-4 4-1-16,-3-1 2 16,-1 4 1-16,-3 3-1 0,0 3-2 15,-3 3 1 1,-5 3-1 0,1 4 0-16,-3-1 0 15,-1 4 0-15,4-4 2 16,-3 0-3-16,6 1-2 0,1-1 2 15,-1-3 0-15,4-6 1 16,0 0 0-16,0 4-9 16,4-1-2-16,-1-3-34 0,1 3-15 15,-1-3-20-15,4 3-6 16</inkml:trace>
  <inkml:trace contextRef="#ctx0" brushRef="#br0" timeOffset="30506.428">27160 4541 200 0,'0'0'77'0,"-3"0"-60"0,-1 13-1 16,1-7-1-16,-1 7-7 16,-3 9 3-16,0 3-4 15,0-7-2-15,-3 20-2 16,-5 12-5-16,1-12 1 0,4-10 1 16,-4 7 0-1,-4 8 0-15,4-5 2 16,7-3-3-16,3-10 0 15,4-7 1-15,4-8 2 16,-4-4 1-16,10-6 3 0,-3 0 3 16,8-12 2-16,6-13 1 15,-4-1 2-15,-3 1-3 16,8-22 1-16,-1-19-7 0,-4 7-3 16,-2 2-1-16,-5 10-1 15,-6 10 2-15,-1 9 3 16,-6 9 0-16,-4 13 0 15,-8 9-3-15,1 12-2 16,-3 14 1-16,-1 5 1 16,4-6-1-16,-7 16-1 0,-7 9 1 15,-1 7-1-15,1-10 0 16,3-6 2-16,4 6-3 16,4-12 0-16,6-10-1 15,8-18 0-15,6-10 0 16,11-10 0-16,7-9 4 15,8-12 1 1,2-19-4-16,5-13 1 16,-5-6 4-16,1 10 2 15,-4-7-5-15,-7 12 0 16,-6 7 1-16,-8 3 1 0,-7 22-1 16,-7 10 1-16,-8 12-2 15,-6 12-1-15,-7 10 1 16,-7 29-1-16,-4 5-3 0,0 10 2 15,4 0 1-15,3-4 0 16,4-5 0-16,10-4 0 16,11-15 0-16,11-16 0 15,10-16 0-15,14-12 0 16,11-16-3-16,3-16 2 16,4-15 3-1,0-7 3-15,0 1 4 16,-4 2 5-16,-3 1-8 15,-4 12-3-15,-10 6-2 16,-7 4-1-16,-8 15 0 16,-6 6 2-16,-11 13-1 15,-4 13-1-15,-3 15 1 16,-7 16-1-16,0 9 0 0,-4 13 0 16,-3 0 0-16,-4 3 0 0,4 0 0 15,10 0 0-15,15-25-3 16,10-22 0-16,10-22 2 15,11-19 2-15,15-12 0 16,13-23-1-16,11-18-2 16,0-3 1-1,-7 6 5-15,-3 0 2 16,-15 6 0-16,-7 4-1 16,-13 18-3-16,-8 13-2 15,-11 15 3-15,-13 13 0 16,-12 16-1-16,-13 12-2 15,-7 19 1-15,-4 19-1 16,-3 3 0-16,3 3 0 0,3 3-3 16,8-9 2-1,10-6 1-15,15-26 0 16,13-24-3-16,18-20 2 0,-3 4 1 0,35-44 0 16,21-28 0-16,0-7 0 15,4 6 4-15,3-2 5 16,-3-10-5-16,-15 13 0 15,-17 9-2-15,-14 15 1 0,-18 20-2 16,-21 28 2-16,-14 24-2 16,-11 14-1-16,-7 12 1 15,-3 12-1-15,-15 26 0 16,-3 9 2-16,0-4-3 16,11-15 0-16,14-9 1 15,17-22 0-15,22-19-3 16,17-22 0-16,14-25 2 15,11-29 2-15,10-2-2 16,11-7-2-16,7-3 4 16,-7-9 3-16,-3 0 1 15,-11 3 2-15,-14 6-2 0,-15 10 0 16,-17 21-3-16,-17 19-2 16,-22 29 3-16,-21 25 0 15,-3 12-4-15,-8 6 1 16,-13 32 0-16,6-6 0 15,18-20 0-15,-17 26 0 16,-5 12-3-16,26-28 2 16,21-34-1-16,28-22 0 15,28-32 2-15,18-22 0 16,10-31-3-16,15 1 2 16,10-8 1-16,7-8 2 15,-14-4-1-15,-14 6 2 0,-14 13 0 16,-18 16 1-1,-21 12-2-15,-17 19 1 16,-22 25-2-16,-14 26-1 0,-3 8 1 16,-11 13 1-16,-14 10-3 15,-11 31-2-15,4 3 2 16,7-9 0-16,14-10 3 16,14-19 1-16,14-15-6 15,15-22 0-15,10-16 1 31,17-25 3-31,15-19-2 0,10-9 0 16,8-3 1-16,-1-4 0 16,-3-2 0-16,-4-1 2 15,-7 4-1-15,-10 6-1 16,-11 15 1-16,-14 20-1 16,-14 18 2-16,-18 15 1 15,-14 14-1-15,-4 15-2 16,-2 19-2-16,-5 12 1 15,-3 4 1-15,7-7 0 16,11-9 0-16,13-16 0 16,22-16-3-16,14-15 2 15,18-25-1-15,10-13 0 16,11-22 2-16,10-18 0 16,11-4 0-16,7 0 2 0,-3-3-3 15,-4 1 0-15,-7-1 1 16,-15 12 2-16,-9 17 1 15,-12 12 1-15,-13 25-2 16,-15 15 1-16,-10 14-2 16,-14 11 2-16,-11 20-4 15,-3 22 0-15,3-4 1 16,3 0 0-16,5 1 0 16,9-10 2-16,12-3-6 15,10-29 1-15,14-24 1 16,24-13 1-16,26-29 1 0,13-14 0 15,8-30-3-15,21-5 2 16,7-3 1-16,3-1 2 16,-14 1-3-16,-24 18 0 15,-15 13 3-15,-3-1 3 16,-3 1 0-16,-22 22 0 16,-18 28-3-16,-10 13 1 15,-14 18-4-15,-14 7-2 16,-14 18 2-16,-15 29 2 15,-3 2 0-15,4 1 2 16,7-9-4-16,13-13 0 16,15-19-1-16,14-19 0 15,21-19 2-15,25-25 0 0,21-24-3 16,7-26 2-16,18-6-1 16,13-10 0-16,5-2 2 15,-8-10 2-15,-7 9-1 16,-10 6 2-16,-18 26-2 15,-21 12 2-15,-22 26 0 16,-13 27 1-16,-18 23-2 16,-18 18 1-16,-14 4-4 15,-18 27 0-15,-3 17 3 16,0-1 1-16,7-9-4 16,11-13-1-16,17-18 1 15,18-23 0-15,18-24-2 16,20-23 2-16,26-27 1 0,17-26 0 15,7-6 2-15,7-6 1 16,14-10-4-16,-17 10 1 16,-18 22-2-16,3-13 0 15,4-3 6-15,-24 22 2 16,-19 22-2-16,-24 34-3 16,-21 16 0-16,-18 16 1 15,-6 9-3-15,-8 25 0 16,-7 13 1-16,-4 9 2 15,8-21-1-15,10-10-1 16,18-16-2-16,21-16-1 16,14-18 2-16,17-22 2 15,15-26-2-15,25-27 0 16,17-7 1-16,7-3 0 16,-3-6 2-16,10-13 1 0,-3 0-4 15,-11 13 1-15,-21 15 4 16,-11 16 2-16,-17 13 0 15,-22 15-1-15,-20 32-6 16,-18 25 1-16,-8 9 0 16,-9 13 2-16,-12 18-3 15,4-3 0-15,11-15 1 16,-11 12 0-16,0 7-3 16,25-29 2-16,24-18-1 15,25-32 0-15,22-31 2 16,17-26 2-16,17-8-1 15,15-4-1-15,3-22-2 0,4-3 1 16,3 3 1-16,-10 16 2 16,-14 6-1-16,-18 16 2 15,-29 22 0 1,-20 19 1-16,-22 27 0 16,-13 23-2-16,-8 19-2 15,-14 9 1-15,-10 12-1 16,-4 16-3-16,7-9 2 15,14-22 1-15,21-13 2 16,22-37-3-16,21-29 0 16,17-24-1-16,21-7 0 15,22-19 2-15,7-6 0 16,-4-15-3-16,0 5 2 16,0 10 1-16,-14 13 2 0,-14 9-1 15,-21 15 2-15,-14 17 0 16,-22 15 1-16,-13 19-5 15,-11 18 1-15,-7 26 0 16,-8 0 0-16,-6 6 0 16,-4 6 0-16,4 0 0 15,17-18 0-15,18-23-3 16,21-28 2-16,14-21-1 16,18-17 0-16,21-15 2 15,11-19 0-15,6-3 0 16,-13 4 2-16,-4 5-3 15,-14 13 0-15,-14 6 1 0,-15 22 2 16,-9 10 1-16,-15 15 1 16,-7 16-2-16,-11 19 1 15,-7 6-4-15,-7 0-2 16,-3 6 2-16,3-9 0 16,11-6 1-16,14-13 0 15,14-13-3-15,14-12 2 16,8-12 1-16,6-7 2 15,-3-6-3-15,6-13 0 32,-9 7 3-32,-8 9 1 15,-7-3-1-15,-3 16 1 16,-8-1-4-16,-3 10-2 16,-3 10 2-16,-1 5 2 15,0 4 0-15,-3-6-1 16,4 2 1-16,-1 1 1 0,4-3-3 15,4-7-2-15,3-6 4 16,4-6 1-16,-1-7-3 16,4-9 1-16,4 0-2 15,-4-6 0-15,0 3 0 16,-3 3 0-16,-4 3 2 16,0 3 2-16,-4 4-1 15,-3-1 2-15,0 7-2 16,0 6-1-16,-7 6-2 15,0 7 1-15,0 2 1 16,0 4 2-16,0 6-1 0,0 0-1 16,0 1 1-16,0-5-1 15,3-2-3 1,4-3 0-16,7-7 2 0,4-5 2 16,7-11 0-16,3-5-1 15,3-7 1-15,1 0-1 16,0-6 0-16,-4 6 0 15,-3-3 0-15,-8 10 2 16,-3-1-1-16,-3 10 2 16,-8 6-2-16,-6 10-1 15,-4 2-2-15,-4 10 1 16,0-3 1-16,1 0 0 16,3-3 0-16,3 0 0 15,4-6 0-15,3-7 0 16,4 3-3-16,4-9 0 15,7 0 4-15,-1-9 1 0,1-4 0 16,3-6-2-16,-4-3 1 16,1 1-1-1,-4-1-3-15,-3-7 2 16,-1 7 3 0,-3 7 1-16,-3 2-4 15,-4 10 1-15,-4 6 0 16,0 7 0-16,-3 8 0 0,-3 4 2 15,-5 13-3-15,-2-4 0 16,-1 4 1-16,-3-1 0 16,-4 10 0-16,0-3 0 15,1 0 0-15,2-4 0 16,8-5 0-16,7-17 2 16,7-12-3-16,11-12-2 15,6-7 2-15,8-12 0 16,3-10 1-16,4-15 0 15,-1-10 0-15,-6 4 2 0,-7 6-1 16,-15 21-1-16,-7 10 1 16,-13 16 1-16,-19 22-1 15,-20 18-1-15,-8-2 1 16,4 5-1-16,0 7-3 16,-7-3 2-16,0 15 1 15,4-6 2-15,6 4-3 16,18-17 0-16,25-27-1 15,18-20 0 1,17-12 2-16,14-12 0 16,7-10 0-16,4-12 0 15,7-7 0-15,0-6-3 16,-11 12 2-16,-10 17 3 16,-18 5 1-16,-14 13-4 15,-11 25 1-15,-10 22 2 0,-18 16 1 16,-14 6-4-16,-11 3-1 15,-3 10 1-15,0 18 2 16,4 4 0-16,6-10-1 16,15-16 1-16,17-18 1 15,18-22-3-15,17-32-2 16,15-22 2-16,17-18 0 16,18-4-2-16,14-21 2 15,0-10 1-15,-3 13 2 16,-15 2-1-16,-10 23-1 15,-14 9 1-15,-18 16-1 16,-14 19 0-16,-22 9 2 0,-16 28-1 16,-12 19-1-16,-3 6 1 15,-3 7-1-15,-4 6 0 16,-7 12 0-16,0 10 0 16,14-13 2-16,17-15-3 15,22-26-2-15,21-34 2 16,18-22 0-16,-4 3-2 15,32-37 2-15,38-51 1 16,15 7 0-16,-4-4 0 16,-10 10 2-16,-18 7-1 15,-21 27 2-15,-14 13-2 16,-22 28-1-16,-20 16 1 16,-26 16-1-16,-20 15 0 15,-11 28 2-15,-11 19-1 16,-13 10-1-16,-8 6 1 15,11 6-1-15,17-18-3 0,22-17 2 16,31-52 1 0,22-20 0-16,17-15 0 15,14-12 0-15,4-7 0 16,3-19-3-16,0-3 0 16,1 3 2-16,-11 10 2 15,-11 9 2-15,-14 19 1 16,-11 13-5-16,-13 21 1 15,-19 22 0-15,-17 23 0 16,-14-1 0-16,11 3 0 16,10-15 0-16,-21 44 2 0,-11 15-3 15,18-25 0-15,18-12 1 16,21-28 0-16,17-29-3 16,11-28 2-1,15-16 1-15,6-6 0 0,7-3-3 16,7-12 2-16,8-1 1 15,-4-15 2-15,-11 15-1 16,-14 10 2-16,-17 16-2 16,-22 21-1-16,-14 26-2 15,-10 15 1-15,-11 16 3 16,4-6 1-16,6-7-1 16,-31 41 1-16,-17 22-4 15,34-34-2-15,11-13 2 16,14-7 0-16,4-14 1 0,18-26 0 15,13-22 0-15,15-13 0 16,10-3 0-16,4-2 0 16,3-1 0-16,-3-3 0 15,0-3-3-15,-4-3 2 16,-11 3 1-16,-9 12 2 16,-12 13-1-16,-17 19-1 15,-22 19 1-15,-9 9 1 16,-5 13-1-16,-3 5-1 15,-10 20 1-15,-8 16-1 16,4-4 0-16,25-25 0 16,10-9 0-16,7-10 0 0,18-18-5 15,17-23 3 1,11-24 3-16,11-7 0 16,3 0-1-16,4-3-2 15,0-3 1-15,-4-6 1 16,0 0 2-16,-3-10-1 15,-4 10-1-15,-7 6 1 16,-10 12-1-16,-11 16 0 16,-7 29 0-16,-15 15 0 15,-13 12 2-15,-11 11-1 16,-10 11-1-16,-1 19-2 16,4 4 1-16,7-7 1 15,11-15 2-15,14-16-3 16,10-16 0-16,11-25-1 15,14-22 0-15,11-15 2 0,10-13 2 16,11-7-3-16,3 7 0 16,4-6 1-16,-4-6 0 15,-6-4 2-15,-12 13 1 16,-10 9-1-16,-10 16-2 16,-18 22-2-16,-21 21 1 15,-11 17 1-15,-7 3 0 16,-4 12 0-16,-10 22 2 15,-3 9-1-15,-1-5-1 16,11-14 1-16,14-11-1 16,25-30-5-16,21-24 3 15,18-31 3-15,10-7-2 16,4-6 0-16,3-6 1 16,0-1 0-1,1-2 0-15,-5 0 0 0,-9 5 0 16,-12 14 2-16,-10 21-1 15,-10 16-1-15,-12 13 1 16,-13 15 1-16,-11 0-3 16,-14 16 0-16,-3 19 1 15,3 6 2-15,7-3-1 16,11-13-1-16,10-9-2 16,14-25-1-1,11-19 2-15,11-16 0 16,10-15 3-16,7-4-3 15,4 1 0-15,-1-1 1 0,1 7 0 16,-4 0 0-16,-7 6 0 16,-7 3 2-16,-10 6 1 15,-11 7-4-15,-7 15 1 16,-8 1 0-16,1 18 0 16,-4 7 0-16,1 8 0 15,-5 1 0-15,12-6 0 16,2-4 0-16,8-8 0 15,7-14 0-15,7-3 0 16,7-18-3-16,4-13 2 0,3-6 1 16,4 0 2-16,-4 6-3 15,0 3 0-15,-7 3 1 16,-4 16 2-16,-3 0-17 16,-7 10-6-16,-3 5-50 15,6-12-19-15,4-3-65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1:34:45.0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12919 4773 228 0,'-14'0'85'0,"10"-9"-66"0,-3-4 1 0,4 7-4 0,-1-3 13 16,-3 2 8-16,0-2-12 15,3 3-4-15,1 3-13 16,-1-1-1-16,1 1 0 0,-1 0-1 16,1 0 1-16,3 0-2 15,3 0 0-15,1 0 16 16,3-1 11-16,3 1-12 16,8 3-6-16,10-6-6 15,11 6-1-15,10 6 0 16,8-6 3-16,3 3-3 15,3-3 1-15,15-9 1 16,17-3 2-16,8-7-3 16,6-3 0-16,18-3-3 15,7 3 0-15,-4 0 16 16,12 0 11-16,2 3-16 0,-10 10-6 16,-7-1-7-16,0 7 0 15,-10 3-2-15,-15 3-1 16,-14 7 1-16,-14-4 1 15,-10-3-1-15,-4 6 2 16,-11-9-2-16,-7 0-1 16,-6 0-32-16,-8 0-14 15,-7 0-23-15,-7 7-10 16,-3 5-94 0</inkml:trace>
  <inkml:trace contextRef="#ctx0" brushRef="#br0" timeOffset="622.766">13134 5695 284 0,'-18'3'107'0,"15"4"-83"0,3-4 4 0,0-3-4 16,7 0-10-16,3-3 2 15,8-4-3-15,7-2 2 16,3-4-8-16,7-2 20 0,4 2 9 16,10-6-14-16,11 4-7 15,7-1-7-15,4 3-1 0,-4 1-4 16,-7 2-2-16,0 7 0 15,-4-3-1-15,-3 6 0 16,0 6 2-16,-10 4-1 16,-5 2-1-16,-6 1-43 15,-7-1-21-15,-4 1-100 16</inkml:trace>
  <inkml:trace contextRef="#ctx0" brushRef="#br0" timeOffset="1201.884">13991 5140 316 0,'-17'-6'118'0,"13"-7"-92"0,4-9 2 0,4 10-5 16,3-7 9-16,7-6 9 15,14-3-15-15,11-1-7 16,7 1-11-16,-1 6-2 0,8 3 4 16,4 10 3-16,3 15 2 0,-7 7 20 15,-7 12 12-15,-11 6-15 16,-10 20-9-16,-8 8-13 16,-6-2-5-16,-4-7-3 15,-7 0-2-15,-4-9 1 16,1-4-1-16,-1-5 0 15,4-7 0-15,0 0 0 16,4-6 0-16,3 6 0 16,7-7 0-16,7 1 0 15,4-3 0-15,3 0 0 16,7-4 0-16,1-2-3 16,6 5 2-16,7-2 1 15,4 12 0-15,0 3-3 16,-3 7 2-16,-8 2 3 15,-7 1 1-15,-10-4-1 0,-8 1-2 16,-9-1 1-16,-12 1-1 16,-10-4 2-16,-11 4 1 15,-10 2-1-15,-4 7 1 16,-7 6-4-16,-10 1 0 16,-8-1 1-16,-6-3 0 15,6-7-38-15,8-5-16 16,13-7-24-16,29-25-148 31</inkml:trace>
  <inkml:trace contextRef="#ctx0" brushRef="#br0" timeOffset="1998.569">18443 4529 220 0,'-32'12'85'0,"22"-5"-66"0,-1-1 3 15,8-3-1-15,3-3 9 16,0 3 6-16,3 0-11 16,4 0-2-16,4-3-13 15,3 3 5-15,4 1 2 0,3-1 15 16,7 3 9-16,4-3-12 15,14-6-7-15,21-3-7 0,21-4 0 16,7-2-4-16,25-4 1 16,11-3 13-16,3 0 8 15,10 1-15-15,8-4-7 16,-14 3-7-16,-1 3-4 16,-6-3 1-16,-36 10 1 15,-21 6-1-15,4-7-1 16,-18 4 1-16,-11-3 1 15,-10 9-6-15,-7 0 1 16,-8 0-41-16,-10 0-16 16,-3 6-26-16,-11 3-10 15,0 1-63-15</inkml:trace>
  <inkml:trace contextRef="#ctx0" brushRef="#br0" timeOffset="2328.028">18704 5466 304 0,'0'-3'115'0,"7"-3"-89"0,15-4 3 0,-12 1-2 15,15 6 8-15,10-7 10 16,7 1-17-16,11 0-8 16,0 2-12-16,4 1-4 0,6 3 0 15,4 0-2-15,0 0-2 16,-7-4 1-16,-3 4 1 15,-11-3-6-15,-4 3 1 16,-10-3-78-16,-8-1-33 16,-6 1-36-1</inkml:trace>
  <inkml:trace contextRef="#ctx0" brushRef="#br0" timeOffset="2860.396">19530 4867 340 0,'-11'-6'126'0,"8"3"-98"0,3-6 21 16,0-1 2-16,7-2-22 16,3-7-3-16,4-6-12 0,8 6-1 15,6-3-8-15,7 6 4 0,4 7 3 16,0 6 18-16,0 12 8 15,-4 10-15-15,-11 9-8 16,-6 3-7-16,-7 4-3 16,-11-1-1-16,-4 1 0 15,-3 3-2-15,-3-7 1 16,-1 0-4-16,4-2 0 16,0-4-1-16,3 0 0 15,4 0 2-15,4 3 0 16,3-6 0-16,3 6 0 15,8 0-3-15,3-3 2 16,4 1 1-16,3-8 2 0,4 1-3 16,0 3 0-16,3-3 1 15,0 0 0-15,-3 0 0 16,-4-1 2-16,-7 1 5 16,-10 0 4-16,-7 0-6 15,-12 3-1-15,-6 6-2 16,-7 6-2-16,-11 4 3 15,-13 3 0-15,-12 0-1 16,-10 6-2-16,4-13-46 16,3-3-19-16,7-9-31 15,10-3-11-15,12-9-68 16</inkml:trace>
  <inkml:trace contextRef="#ctx0" brushRef="#br0" timeOffset="3673.135">14863 8316 288 0,'-4'-25'110'0,"4"16"-86"0,0-1 2 0,0 7-3 0,4-3-6 16,-1 6-1-16,8-3 16 15,3 6 8-15,7 6-20 16,7 10-4-16,7 10-2 0,8 21-2 16,6 25 1-16,4 10-1 15,4 9 0-15,6 22-4 16,8-3-3-16,-4-13 0 15,-4-9 1-15,-6-10-1 16,-8-9 0-16,-7-3-3 16,-6-6-2-16,-8-6-2 15,-4-7 1-15,-6-9 21 16,-4-10 8-16,-3-6-33 16,-1-6-15-16,-3-10-22 15,-3-15-9-15,-1-7-88 0,1-9-38 16,0-6 44-1</inkml:trace>
  <inkml:trace contextRef="#ctx0" brushRef="#br0" timeOffset="4048.082">15949 8012 304 0,'0'6'115'0,"0"10"-89"0,4 16-1 0,-4-14-5 15,0 7-5-15,0 13 3 0,-4 6 16 16,-3 9 8-16,-4 35-21 16,-3 16-5-16,-3 12-2 0,-4 40-6 15,-1 4 0-15,-2 35-2 16,-1-1 1-16,-3 19-2 15,0-15 0-15,-1-10-3 16,1 3-2-16,0-22 1 16,0-24-1-16,3-14 0 15,0-11 0-15,4-20 0 16,7-22 0-16,3-21-5 16,11-17-45-1,7-24-17-15,4-19-97 16,0-10-48-16,3-21 104 15</inkml:trace>
  <inkml:trace contextRef="#ctx0" brushRef="#br0" timeOffset="4660.868">17022 8332 188 0,'10'-38'71'0,"-3"26"-55"0,4-10 11 0,-8 16 3 0,4-4 8 16,0 1 7-16,0 9-11 16,1 0-3-16,-1 6-18 15,-4 4 21-15,-3 2 11 0,0 4-12 16,-3 3-4-16,-8 3-13 16,-3 3-3-16,-4 9-7 15,-6 19-2-15,-5 7-2 16,-6 0-2-16,-4-1 1 15,4-2 1-15,0 5-1 0,3-2-1 16,7-1 1-16,4 1-1 16,3-4-3-16,8-5 2 15,3-4-1-15,7-7-2 16,10-8 3-16,12-7 2 16,9-6 4-16,15-4 4 15,11-12 0-15,3-3 0 0,0-3-5 16,10-3-3-16,8-3 0 15,-1 9 1-15,-6-4 16 16,-4 4 9-16,-11 0-12 16,-10 4-6-16,-7-4-5 15,-7 6-4-15,-8-3-21 16,-9-3-11-16,-5 6-9 16,-6 1-2-16,-4-1-42 15,-11 0-18-15,-7 0-45 16</inkml:trace>
  <inkml:trace contextRef="#ctx0" brushRef="#br0" timeOffset="4988.929">16637 9831 308 0,'-14'9'115'0,"14"-6"-89"0,0-3 1 0,0 0-6 16,3 0 14-16,4 0 12 16,8-3-15-16,2-3-9 15,11 6-13-15,11-3-1 0,18-3 2 16,10 2-2-16,7-5 0 16,3-7-5-16,19 1-1 15,10-7-1-15,-1-10-2 16,1-5 1-16,11-1-1 0,3-3 0 15,-11 4 2-15,-14-1-1 16,0 7 2-16,-6 3-15 16,-5 2-7-16,-6 4-41 15,-11 4-18-15,-14 5-84 16</inkml:trace>
  <inkml:trace contextRef="#ctx0" brushRef="#br0" timeOffset="5560.674">18733 8542 228 0,'-32'25'85'0,"32"-25"-66"0,-11 13 23 0,8-10 8 16,-1 0-22-16,4 0-7 15,4 0 0-15,-1 0 0 16,15-3-10-16,-1 0 20 0,19-6 11 15,-5 0-16-15,15 0-4 0,-7-1-11 16,18-2-3-16,-15 3-2 16,25-7-1-16,-11 10-3 15,15-3-2 1,-15-4 1-16,8 1 1 0,-11-1-1 16,0 1-1-16,-11 0-24 15,4-4-9-15,-7 4-54 16,-4-4-23-16,-3 4-34 15</inkml:trace>
  <inkml:trace contextRef="#ctx0" brushRef="#br0" timeOffset="6326.163">20521 7950 208 0,'-3'-16'79'0,"3"16"-61"0,-7-13 8 0,7 13 1 15,-4-3 6-15,0 0 6 0,1-10-14 16,-1 4-6-16,1-16-12 16,-1 12-3-16,4-21 2 0,0 6 1 15,-3-22 3-15,-1 15-3 16,-3-12-2-16,4 9 0 16,-8-2 1-16,1 5 14 15,-12 4 7-15,5 3-13 16,-11 3-6-16,6 9-3 15,-9 3 1-15,2 4-3 16,-2 12-2-16,2 0 0 16,-2 25 1-16,6-6-3 15,-7 47 0-15,0-15 1 16,1 58 2-16,6-24-3 16,-3 63 0-16,7-38 1 15,7 59 2-15,-1-43-1 16,15 65 2-16,0-47 0 0,11 42 3 15,-4-48-3-15,14 3 0 16,-3-34-1-16,17-7-2 16,-7-21 1-16,25-26 1 15,-10-3 1-15,13-28 1 16,-10-3 2-16,7-34 1 16,-11 2 1-16,18-43 0 15,-14 9-4-15,7-34-3 16,-11 12 0-16,-3-31 1 15,-11 25-1-15,-17-4 2 16,-4 14-2-16,-25 2-1 16,4 13 1-16,-18 13-1 0,4 5 0 15,-25 23 2 1,11 6-3-16,-18 57 0 16,11-17 1-16,-4 26 0 0,10-6-3 15,8 21 2-15,7-15-8 16,10-3-4-16,4-13-35 15,18-22-14-15,-1 7-107 16</inkml:trace>
  <inkml:trace contextRef="#ctx0" brushRef="#br0" timeOffset="8191.811">25023 6288 252 0,'7'-10'96'0,"-7"13"-75"0,-4 4 8 0,-3-1-3 16,0 3-5-16,-4 4 2 16,-3 6-2-16,-7 6 2 15,-4 9-13-15,-3 20-3 0,0-1-1 16,7-9-3-16,-29 25 0 15,12-13-1-15,-33 45 1 16,15-26-2-16,-15 31-1 16,18-18 1-16,-14 22-1 15,14-22-3-15,-3 9 2 16,10-19 1-16,7-9 0 16,7-9-3-16,15-7 0 15,3-12 10-15,17 3 5 16,1-10 1-16,17 4 2 0,-4-4-2 15,19 7 0-15,-5-9-5 16,29 21-3-16,-10-9-2 16,17 3 0-16,-14-3-2 15,7 3 2-15,-11-13 0 16,4 10 1-16,-11-13-2 16,1 1-2-16,-8-7 1 15,-3-6 1-15,-8-4-32 16,-2-8-12-16,-5-4-47 15,-3-16-21-15,-3 4-22 16</inkml:trace>
  <inkml:trace contextRef="#ctx0" brushRef="#br0" timeOffset="8817.421">24377 7686 256 0,'3'-22'96'0,"-3"22"-75"0,4-9-1 0,-4 9-7 0,0 0-5 15,0 0 2-15,0 0-1 16,0 0 2-16,0 3-6 16,0 0-1-16,0 0 0 0,0 0 0 15,0 0 0-15,0 1 0 16,4-1 2-16,-1 0 1 16,4-3 3-16,0 0 1 15,14-3 1-15,-3 0 0 16,14-10 2-16,-4 4-3 0,14-10 1 15,-6 3-3-15,13-6 0 16,-7 3-3-16,32-6 1 16,-14 6-4-16,32-2 0 15,-18 2-1 1,53-9-2-16,-25 6 1 0,54-13 1 16,-40 10-1-16,64-28-1 15,70-19 1-15,-20 6-1 16,6 0 0-16,-7 13 0 15,11-1 0-15,-56 17 0 16,-43 8 0-16,88-18 2 16,75-15-1-16,-29-1-1 15,3 0 1-15,-16 4-1 16,6 2 0-16,-4 4 2 16,1-3-3-16,-8-4 0 15,1-6 1-15,-4-6 2 0,-7 6-1 16,-25 3 2-16,36-2-37 15,-47 8-17-15,-38 10-109 16</inkml:trace>
  <inkml:trace contextRef="#ctx0" brushRef="#br0" timeOffset="9317.302">30088 5592 268 0,'7'-13'101'0,"-3"7"-78"0,7 3-7 0,-8 3-6 16,4 0 0-16,4 3 3 15,6-3 0-15,8 9 2 16,10 1-8-16,15-4 2 0,3 0 4 16,7-6-3-16,10-9 0 15,18-4-4-15,11-6 1 0,0 7-2 16,0-4 0-16,0 4-6 15,-1 2 1-15,-10 10 0 16,-13 13 2-16,-19 21 1 16,-14 23 1-16,-13 12 0 15,-22 3 0-15,-21 31 2 16,-18 13 1-16,-14 7-3 16,-3 11-1-16,-4 1-1 15,3-12-2-15,4-20 1 16,4-15-1-16,7-16-25 15,7-19-8-15,6-15-120 16</inkml:trace>
  <inkml:trace contextRef="#ctx0" brushRef="#br0" timeOffset="10069.574">27182 5889 208 0,'-4'-40'77'0,"4"24"-60"0,0 4 13 0,0 5 3 0,0 7-6 15,0 0-1-15,0 7-1 16,4 5-1-16,3 16-13 16,0 10 2-16,3 21 1 0,4 20-1 15,0 6 2-15,8 9-2 16,2 25 0-16,8 6-5 16,0 1-3-16,3 15-2 15,0-3-3-15,-3-13 1 16,-4-9-1-16,-3 0-38 0,-4-12-14 15,-7-20-95 1</inkml:trace>
  <inkml:trace contextRef="#ctx0" brushRef="#br0" timeOffset="10413.608">26695 8802 248 0,'-11'16'93'15,"11"-16"-72"-15,11 0 9 0,-11 0 2 0,10-3 0 16,-3 0 3-16,18-7-11 15,-4 1-1-15,29-4-14 16,-8-2-3-16,25-1-2 0,-14 0-2 16,32-9-2-16,-18 6 3 15,28-15 2-15,21-4-4 16,-13 4-3-16,-12 6-10 16,-10 3-5-16,-10-1-99 15,-8 11-80 1,-17 2 65-16</inkml:trace>
  <inkml:trace contextRef="#ctx0" brushRef="#br0" timeOffset="11038.506">28123 8175 232 0,'4'-28'88'0,"-4"28"-69"0,-4-38 6 0,4 38 0 16,0-15-7-16,0 2-1 16,0-9-1-16,0 7 3 15,0-7-11-15,0 9 2 0,0-3 3 0,0 4-1 16,-3 2 3-16,-1 4-6 15,-6 9-1-15,3 0-2 16,-11 29-1-16,4-7 1 16,-14 25 1-16,7-9-1 15,-11 25 1-15,7-16-6 16,-3 50-1-16,7-21 0 16,3 21 2-16,4-15-6 15,7 31-1-15,3-25 2 16,15-1 3-16,0-17-1 0,17-8 0 15,-7-11 3-15,14-7 3 16,-6-13-2-16,9-6-2 16,-6-6 4-16,14-15 4 15,-7-1 1-15,17-15 4 16,-10-1-3-16,7-28 1 16,-11 4-5-16,1-13-2 15,-8 6 0-15,-7-15 1 16,-3 12-3-16,-18-9 0 15,-4 9-1-15,-27 0 1 16,6 6-2-16,-24 16-1 16,10 3 1-16,-14 26 1 15,11-4-3-15,-7 19 0 16,6-3 1-16,-3 21 0 16,8-8-18-16,6 8-8 15,4-8-41-15,3-7-20 0,4-3-64 16</inkml:trace>
  <inkml:trace contextRef="#ctx0" brushRef="#br0" timeOffset="13124.5">27450 6517 152 0,'-7'-13'57'0,"7"13"-44"0,-15-12 18 0,12 12 6 16,-4-4-8-16,0 1-2 15,-4-3-4-15,1-3 0 16,-4 5-13-16,3-2 5 0,-3 6 3 16,3 0-4-16,-3 10 2 15,0-1-5-15,-4 22 1 16,1-9-5-16,-4 22 1 0,3-3-5 16,-7 19 0-16,4-17-1 15,-4 39 1-15,8-19-2 16,6 15 2-16,1-15 0 15,17-10 1-15,-4-9 4 16,15-16 3-16,-1-3 0 16,22-28 3-16,-7 0-3 15,24-32 1-15,-10 7-1 16,11-19 3-16,-11 10-5 16,7-32-1-16,-11 12-4 15,-3-18-1-15,-8 15 1 16,-9-2 0-16,-5 11 2 15,-17 8 1-15,0 5-6 0,-21 10 0 16,3 3-1-16,-27 9 0 16,6 7 0-16,-14 24 0 15,11-5-3-15,-8 34 2 16,8-10-1-16,-1 22 0 16,8-8 2-16,3 17 0 15,8-11-3-15,6 21 2 16,4-12 1-16,10-1 0 15,4-12-3-15,11-9 2 16,0-13-1-16,17-9 0 16,-7-6 2-16,25-29 0 15,-7 0 4-15,14-15 5 16,-11 3-1-16,4-22 1 16,-7 6-3-16,-4-28-1 15,-7 9-3-15,-7-6 1 16,-3 13-2-16,-18-1 2 0,0 13 0 15,-25 10 1-15,4 12-5 16,-21 19 1-16,6 0-2 16,-9 37 0-1,9-6 2-15,-6 22 0 16,7-9 0-16,-1 16 0 16,8-10-3-16,7 12 2 15,3-12-1-15,11 0 0 16,0-6 0-16,14-16-2 15,0-3 3-15,22-22 2 16,-8 0 2-16,25-19 1 16,-8 4 2-16,12-17 3 15,-11 7-2-15,3-25 1 0,-7 9-3 16,-3-15 0-16,-4-13-3 16,-14 12 1-16,-10 13-2 15,-15 10 2-15,-13 15-2 16,-8 16-1-16,-7 16 1 15,4 18-1-15,7-9 0 16,-4 22 2-16,4-10-3 16,-1 20 0-16,8-11-1 15,4 14-2-15,2-10 3 0,12-3 0 16,-1-10-2-16,18-15 0 16,-3-3 2-16,17-19 0 15,-3 0 1 1,10-16 0-16,-3 3 6 0,3-12 4 15,-6 3-5-15,-5-13-3 16,1-15 1-16,-11 9 0 16,-10 6 1-16,-15 10 2 15,-10 12-5-15,0 16-3 16,3 0 1-16,-14 19 0 0,8-3-2 0,-5 12 0 16,5-3 2-16,2 10 2 15,5-7-2-15,3 3-2 16,3-6 2-16,11-6 0 15,0-3-2-15,14-16 0 16,-3 0 2-16,14-10 2 16,-8 1-2-16,8-10 0 15,-4 4 5-15,4-17 2 16,-8 7 0-16,-3-16-1 16,1-6-3-16,-12 13 1 15,-6 12 0-15,-4 16 3 0,3-4-5 16,-10 26-1-16,3-4-2 15,-6 10-2-15,3-3 5 16,-4 9 1-16,4-6-5 16,3 3 0-16,4-6 1 15,4 3 1-15,-1-6 1 16,11-4 0-16,-3-2 0 16,10-7 0-16,-4 0 0 15,12-12 0-15,-5 2 0 16,8-11 2-16,-4 2-1 0,0-19-1 15,-3 10 1-15,-8-9-1 16,1 2 4 0,-11 4 2-16,0 3-5 15,-14 13-2-15,0-1 0 0,-11 19 2 16,4 1 0-16,-7 15-1 16,7-7-2-16,-1 7 1 15,5-3 1-15,3 0 0 16,3-3-3-16,4-4 2 15,3-3-1-15,4 1 0 16,0-7-9-16,0 6-3 16,0-2-44-16,0-4-17 15,0 6-69 1,0-2-75-16,0-4 75 0</inkml:trace>
  <inkml:trace contextRef="#ctx0" brushRef="#br0" timeOffset="17668.614">24483 7354 180 0,'7'-22'68'0,"-11"19"-52"0,-3 3 12 0,0 3 5 0,0 3-13 16,-3 13-1-16,-1 0-9 15,0-4-2-15,-3 26-4 16,0-9-1-16,-3 24 1 0,2-12 0 16,1 6 0-16,4-9-2 15,-1 0 1-15,4-13-2 16,4 0-1-16,-1 0-2 16,8-12 1-16,-1 0 1 15,4-13 2-15,-3 0 1 16,6-13 1-16,1 1-2 0,6-32-2 15,12-25 1-15,2-3-1 16,1 4 6-16,-7 18 4 16,-7 6-5-16,-4 3-1 15,-4 1 7-15,-10 18 2 16,0 9-9-16,-14 20-1 31,-11 24-3-31,4 10 2 16,4-9-1-16,-12 27-1 15,8-15 1-15,-7 22-1 16,7-15-3-16,0 18 2 16,3-16 1-16,7-9 2 15,1-6-3-15,13-35-2 0,1 1 4 16,14-39 1-16,-4 10-3 16,17-47 1-16,15-25 0 15,4 3 0-15,-4 3 6 16,-8-2 4-16,-6 2-3 15,-7 16 1-15,-11 9-5 16,-7 16-2-16,-11 19 2 16,-6 28 2-16,-11 25-2 15,-4 6 0-15,-7 19-1 0,0 13-2 16,4 18 1-16,0 4-1 16,3 6 0-16,8-9 0 15,3-7 0-15,7-16 2 16,10-24-6-16,11-23 1 15,14-21 1-15,18-32 1 16,11-31 1-16,3-9 2 16,0-10-3-16,-4-13 0 15,1-9 3-15,-1 10 3 16,-10 9 0-16,-14 19 0 16,-15 18-1-16,-13 13 0 15,-11 25-2-15,-11 26-2 16,-7 24 1-16,-10 29-1 15,-7 12 0-15,-4 9 0 16,-3 26 0-16,10-19 0 16,7-16 0-16,0 16 0 0,4 15 0 15,14-25 2-15,17-31-3 16,15-25-2-16,14-28 2 16,14-44 0-16,7-22 1 15,10-13 0-15,11-21-3 16,4-17 0-16,-8 7 4 15,-6 7 3-15,-11 5 1 16,-14 16 0-16,-15 22-1 16,-17 29 2-16,-14 27-5 15,-21 29-3-15,-18 28 1 0,-7 32 2 16,0 12 0-16,-3 15 2 16,-1 26-2-16,5-7 2 15,2-9-4 1,11-9-2-16,15-22 2 15,17-42 0-15,0-5-2 0,21-38 0 16,0 0 2-16,28-72 0 16,32-28 1-16,7-23 2 15,0-11-1-15,-6 2-1 16,-8 3 1-16,-4 7 1 16,-17 19 1-16,-18 27 3 15,-14 32-1-15,-14 35 2 16,-14 25-4-16,-14 15 0 15,-14 35-1-15,-15 22-2 16,1 9 1-16,-1 16-1 16,4 15-3-16,18-31 2 0,7-21 1 15,3 8 2-15,4-15-3 16,14-22-2-16,3-9 2 16,29-47 2-16,-4 2-2 15,39-62 0 1,21-40 1-16,4-23 0 0,10 3 0 15,-7 1 2-15,-10 2 1 16,-14 17 3-16,-19 21-3 16,-16 25 0-16,-19 32 3 15,-20 40 3-15,-19 19-4 16,-9 23-3-16,-8 27-4 16,-4 16 1-16,-6 13 1 0,10-7 0 15,11-25 0-15,-4 26 2 16,7-23-3-16,18-18-2 15,4-4-1-15,20-47 3 16,1 1 0-16,31-54 1 16,-14 9-3-16,39-56 2 15,21-28 1-15,-6 0 2 16,-12 0-1-16,-6 3 2 16,-15 16-2-16,-14 21 2 15,-13 26-2-15,-15 28 2 16,-18 31-2-16,-10 29 2 15,-14 12-4-15,-15 25 0 16,-3 25 1-16,14-19 2 16,8-15-3-16,-8 44 0 15,7-26 1-15,7 4 2 0,8-13-3 16,13-28 0-16,1-10-1 16,27-49 0-16,26-23 2 15,-4-9 0-15,-8 6 0 16,22-43 0-16,18-32-3 15,0-10 2-15,-4 1 1 16,-11 18 2-16,-17 19-1 16,-14 29-1-16,-18 15 3 15,-18 28 2-15,-13 41-4 16,-15 22-1-16,-7 22 2 16,0 7 1-16,8-11-1 0,-26 42-2 15,15-19 1 1,-15 53-1-16,12-34-3 15,6-4 2-15,11-21-1 0,17-23 0 16,4-12 2-16,25-47 0 16,-1 6-3-16,29-56 2 15,21-50-1-15,14-19 0 16,4-4 2-16,-4-5 2 16,-7-4-1-16,-14 16 2 15,-14 19 0-15,-11 25 1 16,-14 19 0-16,-14 24 2 15,-17 29-1-15,-15 38 0 16,-14 12-6-16,-10 22-1 16,-4 26 1-16,14-11 0 15,8-18 1-15,-8 35 0 0,-4 24 0 16,19-43 0-16,6-19-5 16,15-32 1-16,3-5 2 15,24-45 1 1,29-31 1-16,14-38 2 0,4-12-1 15,-1-7-1-15,1-12-2 16,-1-3 1-16,-6 16 1 16,-11 18 2-16,-14 19-1 15,-18 16 2-15,-14 25 0 16,-14 22 3-16,-11 31-3 16,-7 25-2-16,-6 10 0 15,2 0 1-15,8-13-3 0,-14 47 0 16,7-21-1-16,3 2 0 15,7-12 0-15,18-16-2 16,0-9 3-16,18-26 0 16,-4-2 1-16,29-54 0 15,27-28-3-15,4-3 2 16,0-16 1-16,0-3 0 16,-10-3 2-16,-11 10 1 15,-14 21-1-15,-11 10 1 16,-11 24-2-16,-13 20 2 15,-11 25-4-15,-11 24 0 16,-6 20 1-16,-8 3 0 16,-7 15 0-16,7-3 0 15,8-12-3-15,-5 15 2 0,8-15 1 16,11-10 2-16,3-6-3 16,21-28-2-16,-4 0 2 15,26-44 2-15,16-35-2 16,5-2 0-16,3-7 1 15,0-13 2-15,0-6-3 16,-7 10 0-16,-11 9 3 16,-10 16 1-16,-11 12 1 15,-10 13 0-15,-11 25-2 16,-7 15-2-16,-1 4-4 16,-13 28 0-16,4-10 2 15,-12 26 3-15,-2 34 2 16,6-22 1-16,7-16-5 15,4 4 1-15,4-13-2 0,13-28-2 16,1 0 3-16,27-41 2 16,22-25 0-16,0-3-1 15,0-13 1-15,-3-6 1 16,-8 3-3-16,-7-3-2 16,-7 19 4-16,-6 9 1 15,-12 13 2-15,-6 12 0 16,-1 7-5-16,-13 37-1 15,-1-6 1-15,-10 22 0 0,-14 15 1 16,6-2 2-16,8-16-3 16,-3 34 0-16,2-16 1 15,8-2 2-15,4-10-3 16,10-16 0-16,0-3-1 16,7-18-2-16,0-4 3 15,7-12 2-15,4-13 0 16,-4 0-1-16,0-6 1 15,0-6 1-15,0-4-1 16,0-9-1-16,-3 13 1 16,-1-13-1-16,-3 3 0 15,-3 7 0-15,-1-7 0 16,-10 35 0-16,0 0 0 0,-21 31 0 16,3-3 0-16,-21 37 2 15,8-5-3-15,-8 27 0 16,7-15 1-16,-10 22 2 15,10-19-1-15,0 15-1 16,7-18-2-16,11-31 1 16,3-7 1-16,18-44 2 15,0 4-3-15,15-57 0 16,-1 15-1-16,10-33-2 16,5-4 5-16,-1-38 1 15,-11 23 0-15,-17 21 1 16,-10 19-2-16,-11 32 2 15,-8 18-2-15,-2 25-1 16,6-2-2-16,-31 27 1 16,10-6-1-16,-14 32 0 0,-18 34 2 15,22-25 2-15,13-6-1 16,5-4 2-16,6-9-4 16,14-21-2-16,11-26 2 15,21-44 0-15,-3 13 1 16,49-48 0-16,3-27 0 15,4-1 0-15,-10 10-3 16,-15 16 2-16,-10 18 1 16,-15 17 2-16,-13 21 1 15,-18 22 1-15,-18 31-2 16,-14 25 1-16,-7 7-2 0,0 9 2 16,-7 16-7-16,18-3 1 15,10-19-1-15,-13 18 2 16,9-15 1-16,1 10 1 15,7-20-3-15,14-24 2 16,3-7 1-16,18-34 2 16,0-1-1-16,18-52-1 15,14-35-2-15,3 0-1 16,0-10 2-16,-6 1 2 16,-12 21 0-16,-13 16-1 15,-15 16 3-15,-6 28 0 16,-1 6-1-16,-17 38-2 15,3-3 1-15,-24 31 1 16,7-9-1-16,-25 53-1 0,14-19-2 16,-11 32 1-16,15-29 1 15,-4 35 2-15,10-28-3 16,19-35 0 0,3-9-1-16,24-50-2 0,-3-1 3 0,35-62 2 15,-6 16-2-15,20-38-2 16,15-35 4-16,-12 10 1 15,-9 18-3-15,-15 23 1 16,-17 25 2-16,-15 25 3 16,-21 34-2-16,-10 22-2 15,7-6 0-15,-25 38-1 16,11-13-3-16,-22 50 0 16,15-22 2-16,-15 32 0 15,15-20 3-15,3 1 1 16,11-22-6-16,21-38 0 15,14-28 1-15,10-18 1 16,-3 5 1-16,18-50 2 0,3-6-1 16,14-22-1-16,-3 4-2 15,-10 11 1-15,-8 17 1 16,-21 31 2-16,0 2-1 16,-21 26-1-16,-15 10 3 15,-10 18 0-15,11-9-4 16,-14 34 1-16,10-12 0 15,-14 28 2-15,11-19-3 0,-1 19 0 16,8-13-1-16,7-8 0 16,7-8 0-16,7-11 0 15,-1-11 2-15,8-8 0 16,0 2-3-16,7-12 2 16,0 0-32-16,0 0-15 15,0 0-119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1:35:05.9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12227 4870 228 0,'-10'-3'88'0,"6"3"-69"0,1 0 4 15,3 0-4-15,0 0 5 16,0 0 5-16,3 0 2 16,1 3 1-16,3 1-17 15,3-4 6-15,4 0 3 0,4 0-4 16,7-4 1-16,7 1-3 0,13 0 0 16,22-3 2-16,15-3 0 15,13-4-5-15,18-3-1 16,17-3-6-16,1 1 0 15,20-1-5-15,8 0 0 16,0 0-1-16,14 4 1 16,-11 5-2-16,0 1 2 15,-3 6-2-15,-14 3 2 16,-22 6-2-16,-13 0 2 16,-12 4-4-16,-9-4 0 15,-12-3 1-15,-10 0 0 16,-10 0-20-16,-15 4-9 15,-10-1-47-15,-15-3-19 16,-10-3-71 0</inkml:trace>
  <inkml:trace contextRef="#ctx0" brushRef="#br0" timeOffset="730.143">18059 4657 264 0,'-7'-12'101'0,"3"5"-78"0,4 7 9 16,0 0-3-16,0 0-9 16,0 10 1-16,4-1-3 15,3 10 0-15,7 0-9 16,7 3 6-16,14 0 4 0,18-7 7 15,21-5 5-15,11-10-11 16,21-10-2-16,21-8-6 16,3-4 0-16,18-7-7 15,11 1-1-15,-14 9-2 16,-29 4-2-16,-24 5 3 0,28 7 0 16,10 6-1-16,-48 4 1 15,-15-1-20-15,-14 6-6 16,-11 4-59-16,-14-3-26 15,-3-4-52 1</inkml:trace>
  <inkml:trace contextRef="#ctx0" brushRef="#br0" timeOffset="1276.84">12954 5858 244 0,'-4'0'93'0,"4"3"-72"0,8 4 14 0,-5-1 2 16,8 0-12-16,10 3-3 16,11 1-1-16,10-4 1 15,7-3-12-15,4-3 1 0,0 0 0 16,4-3-4-16,3 0 1 15,0 0-5-15,-1 0-2 16,-6-4 0-16,-3 4 1 16,-8-3-34-16,-10 0-16 15,-11-4-101-15</inkml:trace>
  <inkml:trace contextRef="#ctx0" brushRef="#br0" timeOffset="1589.681">13903 5231 280 0,'0'-28'107'0,"0"18"-83"0,0-5 21 0,0 15 20 16,0 15-22-1,0 17-10-15,4 9-9 16,-1 12-14-16,4 19 5 0,4 25 4 16,-1 3-6-16,1 10 0 15,3 25-7-15,4 0-4 16,-1-10 1-16,4 13 0 16,1-6-26-16,2-16-9 15,4-22-105-15,1-12-45 16,-5-17 42-1</inkml:trace>
  <inkml:trace contextRef="#ctx0" brushRef="#br0" timeOffset="2230.169">18295 5516 268 0,'-18'10'101'0,"18"-10"-78"0,0 6 9 16,0-6 0-16,7 0-3 16,1 0 3-16,16 0-6 15,-3 0-4-15,22 0-12 16,13-6 0-16,-10 6 3 0,-11 0-7 16,22 0-1-16,-11 0-3 0,14 0-2 15,-11 0 1-15,0 6-1 16,-6-3-53-16,-4 3-24 15,-4-2-76 1</inkml:trace>
  <inkml:trace contextRef="#ctx0" brushRef="#br0" timeOffset="2495.731">19188 5024 336 0,'3'-9'126'0,"-3"9"-98"0,0 0 8 0,0 0-2 15,-3 9-11-15,-1 1 1 16,1 21-9-16,-1-6-4 0,0 25-6 16,4-3-4-16,-3 25 2 0,-1-12-2 15,1 40 2-15,-1-21-2 16,1 24 2-16,-1-18-4 15,-3 31-2-15,0-25-51 16,0 12-22-16,0-25-87 16</inkml:trace>
  <inkml:trace contextRef="#ctx0" brushRef="#br0" timeOffset="3464.56">14630 9608 208 0,'3'16'77'0,"1"-4"-60"0,-1 1 13 0,-3-7 3 15,4 0-6-15,-1 4 1 16,1-1-6-16,3 1-4 16,0-1-10-16,0 1 1 0,0-4 2 15,4 0-2-15,3-6 2 16,0-3-2-16,0-6 2 16,0-13-2-16,4-10 2 15,-1-12-4-15,1-12 1 16,3-1-7-16,0-2-1 15,1-20 2-15,-1-18 1 16,0 0-1-16,0 0 1 16,-3-13-2-16,-4-9-1 15,-7 6-2-15,-4 7 1 16,-3-1 1-16,-3-3 2 16,-1 4-1-16,-3 11-1 0,-3 11 1 15,-1 5 1-15,-3 7-1 16,0 0-1-16,0 16-2 15,0 9 1-15,3 12 1 16,0 10 2-16,1 13 1 16,3 8 1-16,0 11-2 15,3 8-2-15,4 7 1 16,0 16-1-16,0 18 4 16,7 32 5-16,4 9-3 15,7 41-1-15,6 22 0 16,8 25 1-16,3 3-5 15,4-18-1-15,-4-10 0 0,-3-22 2 16,-4-22-1-16,4-22-1 16,-7-22 1-16,-4-16 1 15,0-18-3-15,-3-7-2 16,-4-9-20-16,-4-6-8 16,-3-7-11-16,-3-6-1 15,-4-6-39-15,-7-6-14 16,-11-7-14-1</inkml:trace>
  <inkml:trace contextRef="#ctx0" brushRef="#br0" timeOffset="3855.32">14372 8429 280 0,'-3'-3'104'0,"3"3"-81"0,0 0 3 16,0 0-4-16,0 6-5 16,3 4-1-16,1 5-2 15,6 1 1-15,8 6-8 16,7-3 2-16,13 9 4 0,8-3 4 0,11-3 4 15,6 3-2-15,15 0-2 16,10-6-5-16,7 6 0 16,-3-9-7-16,3 0-1 15,8-4 0-15,-5-2 0 16,-6-4-2-16,-7-3-2 16,-11-3 1-16,-4 0 1 15,-3 3-8-15,-3 0-3 16,-4 0-42-16,-7-3-16 15,-4 0-98 1</inkml:trace>
  <inkml:trace contextRef="#ctx0" brushRef="#br0" timeOffset="4886.655">16545 7937 236 0,'-7'-16'88'0,"7"13"-69"0,0-3 11 15,0 6-2-15,4 0-1 16,3 0 1-16,3 0-2 0,5 6 1 16,6 4-15-16,3 8 2 0,5 4 2 15,6 10 3-15,14 8 3 16,15 4-6-16,3 0 1 16,3 0-4-16,-3 3 2 15,4-3-6-15,3 3-3 16,0 6-6-16,-3 4 0 15,-8-1 0-15,-6-2 0 16,-4-4 2-16,-8-6 1 16,-6-4-1-16,-4 1-2 15,-6-9 1-15,-1-7-1 16,-10-3 0-16,-4-7 2 16,-4-2 1-16,-3-4 3 15,-3-3 1-15,-4 1 1 0,-7-1-4 16,0-3-3-16,-7 0 0 15,-8 0 1-15,-6 1-1 16,-7-4 2-16,-14 0-2 16,-11 0-1-16,-4 0-2 15,-6 0 1-15,-19 0 1 16,-13 3 2-16,0 0-1 16,-1 6-1-16,-2 4-2 15,2 6 1-15,8 9-4 16,14 3 1-16,17-3-9 15,15-3-2-15,14-6-30 16,17-16-10-16,15-21-54 0,17-4-22 16,7-13 5-1</inkml:trace>
  <inkml:trace contextRef="#ctx0" brushRef="#br0" timeOffset="5855.43">18373 7683 284 0,'-7'-3'107'0,"7"3"-83"0,0 0 6 0,0 0-3 0,0 6-2 15,0 0 2-15,-4 10-6 16,1-3 0-16,-4 9-12 16,-1-4-3-16,-6 14-2 0,-7 21-2 15,4-3 1-15,2-3-2 16,-2 10 2 0,-1 9-2-16,8-23-1 0,3-8-2 15,3-7-1-15,4-3 2 16,11-9 2-16,-4-4-2 15,21-12-2-15,-3 0 2 16,20-12 0-16,-9 2 1 16,13-5 0-16,-7 2 0 0,22 4 2 15,-11-1-1-15,21 20-1 16,-18-4 5-16,11 13 4 16,-14-7-1-16,7 10 1 15,7 7 6-15,-10 5 2 16,-11-2-2-16,-11 2 1 15,-10 0 4-15,-11 14 2 16,-11-1-7-16,-6-7-4 16,-8 7-2-16,-7-6-1 15,-10-3-4-15,-11 6-3 16,-13-10 0-16,-12-6 1 16,-7 1-3-16,4-4 0 15,0-7-1-15,-3-5-2 16,6-7-30-16,8-6-13 15,7-6-29-15,20-7-12 16,5 4-79-16</inkml:trace>
  <inkml:trace contextRef="#ctx0" brushRef="#br0" timeOffset="6152.259">18284 7511 288 0,'-21'-10'110'0,"21"10"-86"0,0 6 2 0,0-6-5 16,11 4-1-16,14 5 2 16,10-6 2-1,7-6 0-15,8-6-13 0,3-1 0 0,-4-2 2 16,-10 2-3-16,42-12 0 15,-18 7-6-15,36-14-1 16,-14 7-1-16,45-25-2 16,-31 13-52-16,53-26-25 15,-36 13-80 1</inkml:trace>
  <inkml:trace contextRef="#ctx0" brushRef="#br0" timeOffset="6933.608">23925 5532 248 0,'18'-22'93'0,"-18"22"-72"0,0 6 18 0,-3 4 3 0,-5-1-13 16,5 1-2-16,-8 24-1 15,-6 19 1-15,-4 4-14 16,-8-1 3-16,1-9 2 0,3-9-6 16,-28 47-2-16,11-20-5 15,-21 29-2-15,13-21-3 16,-20 43-3-16,13-25 2 15,-13 15 2-15,13-24-2 16,1 5 0-16,10-18 1 16,11 10 0-16,6-20-3 15,19 17 2-15,3-20 3 16,28 7 1-16,-7-16 5 16,21 19 3-16,-6-13-6 15,20 16-1-15,-10-13-4 0,17 29-1 16,-10-19 3-16,7 15 3 15,-11-18-2-15,-3 19-2 16,-7-20 0-16,-4 14 1 16,-7-17-3-16,-3-5 0 15,-4-14-12-15,0-18-7 16,-3-3-33-16,-1-28-14 16,-3 9-91-1</inkml:trace>
  <inkml:trace contextRef="#ctx0" brushRef="#br0" timeOffset="7449.115">23125 7028 220 0,'-15'-13'85'0,"15"13"-66"0,-3-6 8 15,3 6-2-15,0 0-7 16,0 0 2-16,7-3-2 0,-3 3 0 16,13 0-9-16,-3 0 1 0,15 0 1 15,-5 0 2-15,19-3 3 16,-12-1-5-16,43-8 1 15,-14 3-3-15,39-17 0 16,-21 11-1-16,70-29 0 16,67-22-4-16,4-3-1 15,10 0-1-15,7 9-2 16,18 4 1-16,0 3-1 16,25-1-3-16,-4 1 2 15,8-6 1-15,13-7 0 16,-7-3-5-16,4 6-1 15,-4 7 9-15,-14 2 5 16,1 14-6-16,-19 2 0 16,-10 7-2-16,-18 2 0 0,-24 7 0 15,-7 0 0-15,-19-3-14 16,-27-3-3-16,-14-3-20 16,-11-4-6-16,-14-2-55 15,-18-1-64 1,-25 7 44-16</inkml:trace>
  <inkml:trace contextRef="#ctx0" brushRef="#br0" timeOffset="7918.098">28536 4889 248 0,'-14'19'93'0,"4"-10"-72"0,-1 17 5 0,7-17-3 15,4 4-4-15,4-4 3 16,10 3-8-16,11-2-1 15,10-7-7-15,21-3 0 0,26-3 1 16,13-3 1-16,18-4 2 16,24 1 1-16,-3-1 1 0,7 4-4 15,4 3 0-15,-11 3-1 16,-14 6 1 0,-14 7-2-16,-14 6 1 0,-18 12-2 15,-21 22 0-15,-25 13-3 16,-18 9-2-16,-17 13 1 15,-21 25 1-15,-28 3-3 16,-18 0 0-16,0 13 3 16,3-4 3-16,4-12-7 15,0-16 0-15,0-18-44 16,3-7-17-16,12-13-89 16</inkml:trace>
  <inkml:trace contextRef="#ctx0" brushRef="#br0" timeOffset="8425.878">26360 5366 240 0,'24'-44'90'0,"-17"25"-70"0,0-3 10 0,-7 16-1 16,0 15-2-16,0 10 1 15,-3 9-15-15,-4 16-6 16,0 25-4-16,3 22 2 0,4 3 1 15,0 16 2-15,7 22 2 0,4-4-5 16,-1 7-1-16,1 19-2 16,0-10 1-1,-1-3-18-15,-3-28-4 16,0-25-46-16,7 15-20 0,-7-21-33 16</inkml:trace>
  <inkml:trace contextRef="#ctx0" brushRef="#br0" timeOffset="8972.586">26247 7743 248 0,'24'-57'93'0,"-24"57"-72"0,22-50 11 0,-19 41 1 16,1 5-1-16,-1-2 4 16,-3 16-12-16,0-4-4 15,-7 19-11-15,0-3-2 0,-7 12 0 16,3-5-1-16,-6 8-1 16,3-5-1-16,-1 2 0 15,5-6-5-15,6 7 1 16,1-4-2-16,10-3 0 0,-4-6 2 15,15-3 0-15,-4-6-3 16,21 2 2-16,-3-5 3 16,25 2 1-16,-12-2-4 15,15 8-1-15,-14-2 1 16,14 16 2-16,-14-11 2 16,7 17 1-16,-7-10 0 15,-4 10 2-15,-6-7 3 16,-8 10 5-16,-4-6-4 15,-9 5 2-15,-5-5-1 16,-13-1 1-16,-1-6-4 16,-14 1-3-16,1-7-5 0,-15 0 0 15,4-4-2-15,-29 1 0 16,12-3 2 0,-19-7 0-16,11 1-27 0,0-4-11 15,4-6-19-15,6-6-7 16,8-4-84-1</inkml:trace>
  <inkml:trace contextRef="#ctx0" brushRef="#br0" timeOffset="9316.279">26236 7721 236 0,'-3'0'88'0,"3"0"-69"0,10 3 13 16,-10 3 0-16,7-3-2 15,0-3 4-15,14 0-1 16,-3 0 0-16,28-9-18 15,-7 6 2-15,21-22 3 0,-7 3-11 16,14-16-2-16,-14 10-3 16,24-4 0-16,-17 4-5 0,11-3 1 15,-15 6-24-15,4 3-12 16,-14 3-25-16,0 0-12 16,-7 3-60-1</inkml:trace>
  <inkml:trace contextRef="#ctx0" brushRef="#br0" timeOffset="10066.467">26282 5908 244 0,'3'-12'93'0,"-6"9"-72"0,3-4 7 16,0 4 0-16,-4 0-11 0,1-3 1 15,-1 0 0-15,-3-1 1 16,0 4-10-16,0 3 1 0,-3 6 1 15,-4 7-2-15,-1 6 2 16,-6 6-4-16,-3 19 1 16,-8 18-3-16,-3 11 0 15,-1-1-6-15,1 9 1 16,0 16 2-16,10-15 1 16,7-13-4-16,4 16 1 15,4-16-2-15,20 15 0 16,-3-18 2-16,32-9 2 15,-7-10 1-15,24-32 3 16,-10-2 8-16,39-26 5 0,24-18 2 16,-14-26-1-16,-3-18-4 15,-4-9-2 1,-3-7-4-16,-4-16 1 0,-10-6-2 16,-18 10 0-16,-25 9-3 15,-21 6-1-15,-28 3-3 16,-11 10 1-16,-14 9-2 15,-21 16-1-15,-14 31-2 16,-4 19 1-16,1 16-6 16,2 6 0-16,8 15-8 15,11-2-3-15,10-1-21 16,14 10-10-16,14-3-21 0,15-16-8 16,3-3-64-1</inkml:trace>
  <inkml:trace contextRef="#ctx0" brushRef="#br0" timeOffset="14515.633">27167 5896 208 0,'-7'0'79'0,"0"6"-61"0,-7 13 4 0,7-10-4 16,-7 10-7-16,0 19 1 15,-7 9-7-15,0 9-1 16,-1 1-2-16,1-4-2 0,4 3 1 15,-1-5-1-15,7-8 0 16,4-5-3-16,4-10 2 16,3-3 3-16,3-15 1 15,8-10 1-15,3-10 0 16,7-12 2-16,7-15 3 0,1-23-2 16,2-9-2-1,1-3 2-15,-4 3 2 16,-6 0-2-16,-8 10-2 15,-7 5-2-15,-7 23-3 0,-7 12 3 16,-11 16 0-16,-7 9-4 16,-6 10 1-16,-8 6 0 15,-4 22 0-15,1 9-3 16,0 10 2-16,6-4 1 16,5 1 2-16,6-10-3 15,7-9 0-15,11-16-1 16,11-9 0-16,14-23 4 15,17-15 1-15,11-28 3 0,7-12 1 16,-4-1 3-16,-3-3 1 16,-4-3-3-16,-3-3 0 15,-7 9-3-15,-11 0 2 16,-11 20-2-16,-6 5 0 16,-8 13-3-16,-10 22-2 15,-7 12-2-15,-7 16 1 16,-7 13 1-16,-4 6 0 15,-3 6-3-15,3 16 0 16,3 12 2-16,5 0 2 16,10-2 0-16,10-17-1 15,14-12 1-15,15-15-1 16,14-17-3-16,10-21 2 16,8-28 1-16,10-29 2 0,10 0 1 15,8-9 1-15,-4-3 2 16,-7-10 3-16,-11 4-4 15,-10 15-1-15,-11 6 0 16,-13 13 0-16,-12 10-2 16,-13 15 1-16,-15 12-4 15,-17 23 0-15,-11 24 1 16,-4 17 2-16,-2 5-1 16,-1 10-1-16,0 28-2 15,0 4-1-15,7-10 2 16,11-13 0-16,17-15 1 15,18-16 0-15,11-22-3 16,17-25 2-16,18-31 1 0,24-35 0 16,11-10 0-16,4-14 0 15,3-23 4-15,8 6 2 16,-8 7 2-16,-11 9 0 16,-20 12-2-16,-22 14 1 15,-21 14-4-15,-28 29 0 16,-18 16-1-16,-17 25 1 15,-25 31-4-15,-11 25-2 16,-7 16 2-16,4 13 0 16,7 12 1-16,7-3 2 15,14-16-3-15,18-19 0 16,21-21-1-16,17-20-2 16,15-18 3-16,13-19 0 15,22-22 1-15,18-22 2 16,6-9 1-16,8-7 3 15,3-2 3-15,14-23 2 0,8-9-1 16,-12 3-1-16,-10 3-5 16,-10 13-1-16,-18 9 3 15,-18 16 1-15,-17 19-1 16,-22 21-1-16,-28 20-6 16,-24 21 1-16,-15 35 0 15,-6 12 0-15,-15 13 0 16,-14 22 0-16,8 12 0 15,9-9 0-15,12-9-3 0,17-7 2 16,14-21-1-16,21-23-2 16,18-21 3-16,18-29 0 15,20-22-2-15,29-31 2 16,15-31 1-16,13-19 0 16,25-22 2-16,10-23 1 15,-10 17 1-15,-11 9 0 16,-17 16-2-16,-25 28-2 15,-35 34 9 1,-22 29-7-16,-20 18 0 16,-26 35 0-16,-20 25 1 15,-8 16-1-15,-6 12 1 16,-12 22-4-16,-6 3-2 16,10-12 2-16,15-16 0 15,20-25-2-15,43-50 0 16,29-22 2-16,16-41 0 15,26-35 1-15,28-8 0 16,20-36 0-16,5-5-3 16,6 5 2-16,-6 7 1 15,-18 16 2-15,-18 22-3 16,-21 21 0-16,-29 42 10 16,-24 18-6-1,-21 12 2-15,-17 23-3 16,-15 34 1-16,-11 13-2 15,-10 9-1-15,-10 28-2 16,-8 4 1-16,11-17 1 0,17-18 2 16,19-28-6-16,20-19 1 15,25-32-1-15,28-43 2 16,22-29 1-16,17-21 3 16,28-29-3-16,11-12-2 15,4 0 2-15,10-20 0 16,-4 14 1-16,-17 21 0 15,-22 29 2-15,-20 18 1 16,-39 54 3 0,-29 34-5-16,-24 19-1 15,-18 22 2-15,-10 35 1 16,-15 9-1-16,-14 15-2 16,1 4 1-16,13-22-1 15,18-19-3-15,22-38 0 16,20-31 2-16,25-44 0 15,25-16 1-15,14-24 2 0,14-33-3 16,21-8-2-16,11-4 2 16,-4-9 0-16,-7 0 1 15,-3 16 2-15,-22 25-3 16,-17 22 0-16,-21 21 3 16,-22 38 3-16,-13 29-2 15,-18 12-2-15,-25 28 0 16,-25 32-1-16,4 9-3 15,0 0 2-15,0 9 3 16,10-12 3-16,22-31-7 0,21-35 0 16,14-38-2-16,21-28 2 15,18-15 1-15,28-29 3 16,17-25-3-16,8-6-2 16,3-6 2-16,18-13 2 15,-4 6 0-15,-17 16-1 16,-15 19 1-16,-20 25 1 15,-18 22 1-15,-22 28 1 16,-20 29-2-16,-19 15-2 16,-16 15-2-16,-5 29 1 15,-6 13 1-15,-4-4 2 16,3-3-1-16,11-12-1 16,15-19-2-16,17-28-1 15,17-26 2-15,15-12 0 16,10-12-2-16,14-23 2 0,18-18 1 15,11-13 0-15,3 3 0 16,-7-3 2-16,-4 10-3 16,-6 3-2-16,-11 18 4 15,-15 7 1-15,-9 15 0 16,-15 16 1-16,-11 16-2 16,-13 22 2-16,-15 22-4 15,-11 3 0-15,-6 12 1 16,-4-3 2-16,4 4-1 15,10-14 2-15,14-17-4 16,11-23-2-16,21-29 2 16,18-14 0-16,17-14-2 0,8-18 2 15,6-19 1-15,4-6 2 16,4 6-3-16,-1 0 0 16,-7 9 1-16,-6 10 2 15,-8 6-1-15,-10 10-1 16,-11 6 3-16,-10 18 0 15,-11 10-1-15,-14 10-2 16,-11 18 1-16,-10 22-1 16,-8 16 0-16,-3 12 0 15,-3-3-3-15,7-15 2 16,10-7-1-16,11-15 0 16,14-19 2-16,14-19 0 15,14-19 0-15,14-28 0 16,18-16 0-16,11 1 0 15,-1-7-3-15,-3 6 2 16,-10 3 1-16,-12 10 2 0,-9 16 1 16,-19 15 3-16,-13 16-5 15,-15 12-1-15,4-6 0 16,-36 35 0-16,-20 28 0 16,3 6 0-16,0 0 0 15,10-9 0-15,15-16-3 31,28-29 0-15,14-18 2-16,11-15 0 0,6-23 1 16,15-6 0-16,7-6 0 15,3 6-3-15,4 0 2 16,-4 0 3-16,-6 0 1 16,-5 1-1-16,-6 2-2 0,-7 3 1 15,-4 7-1-15,-7 6 0 16,-7 15 0-16,-14 20 0 15,-15 15 2-15,-13 9-3 16,-11 13 0-16,-7 32 1 16,-14 12 2-16,-7 0-1 15,0 3-1-15,14-10-2 16,17-18 1-16,19-22-1 16,17-22-2-16,17-22 3 15,15-13 0-15,14-15 1 0,3-19 0 16,7-12 0-1,0-10 2-15,4 0-3 0,4-3 0 16,3-7 1-16,7-9 2 16,0-3-3-16,0 7 0 15,-11 12 1-15,-10 12 2 16,-15 22-1-16,-17 23-1 16,-24 30 1-16,-33 42 1 15,-17 21-1-15,-24 35-1 16,-26 25-2-16,-3 13 1 15,-3 15 1-15,6-16 2 16,22-31-3-16,21-28 0 16,25-31-1-16,28-32 0 15,21-34 2-15,17-41 2 16,11-13-3-16,15-18-2 0,17-29-1 16,7-2 3-16,0 5 2 15,-11 1 2 1,-6 9-4-16,-15 12 1 0,-17 19 2 15,-18 29 3-15,-22 31-4 16,-23 22-3-16,-12 18-2 16,-10 32 0-16,-11 22 3 15,-10 0 2-15,0 22 0 16,7-3-1-16,17-19-2 16,19-29 1-16,34-55-4 15,29-29 3 1,20-22 1-16,12-32-2 0,6-14 2 15,11-5 1-15,7-5 2 16,0-10-1-16,-10 10-1 16,-18 22 1-16,-22 15-1 15,-24 32 0-15,-24 31 2 16,-15 25-1-16,-14 15-1 16,-14 14 1-16,-18 21-1 15,-6 22-3-15,10-3 2 16,3-3 1-16,11-16 0 15,17-9-3-15,19-25 2 16,13-22 1-16,18-22 2 16,11-19-3-16,17-28-2 15,14-16 2-15,11-3 2 16,4-3-2-16,-4-4 0 0,-4 4 1 16,-7-3 0-16,-10 9 0 15,-14 16 2-15,-15 19-1 16,-20 24-1-16,-29 29 1 15,-18 19-1-15,-6 16 0 16,-15 30 0-16,-17 14 0 16,-4 5 0-16,7 13-3 15,11 1 2-15,17-26 1 16,18-29 0-16,36-55-3 16,17-38 0-1,21-10 2-15,18-22-2 16,14-21-1-16,3-4 3 15,0 1 2-15,-6-1 2 16,-8 7 1-16,-14 12-2 0,-13 16-2 16,-15 21 1-16,-18 26-1 15,-24 13 0-15,-18 12 0 16,-7 25 0-16,-8 18 2 16,-13 11-3-16,-10 5 0 15,2 4-1-15,8 3 0 16,10-10 2-16,11-3 2 15,11-15-21-15,10-16-7 16,25-41-69 0,7-19-69-1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1:35:25.6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11790 4036 272 0,'-14'-9'104'0,"7"3"-81"0,0 6 14 15,0 0-1-15,0 0-6 16,-1 0 0-16,-2 0-6 0,-1 0-3 16,1 9-11-16,3 1 2 0,0 2 4 15,0 10-2-15,3 13 2 16,4 8-9-16,4 8-4 16,3-4-2-16,3-7-1 15,4-5-3-15,4-7 2 16,0-6 1-16,-1-3 0 15,1-16 0-15,-1-3 2 16,1-3-1-16,0-13-1 16,-4-3 3-16,0-12 0 15,-3-7 1-15,-4-2 2 16,-4-4-3-16,-3 0-2 16,-7 9 0-16,-3 4-1 15,-12 3 0-15,-2 6 2 16,-5 6 1-16,1 7 3 0,0 15-1 15,3 3 2-15,4 17-6 16,7 2-3-16,7 9 1 16,7 4 0-16,7 0 1 15,7-7 0-15,4-5-3 16,-1-7 0-16,1-10 6 16,3-6 3-16,0-9 1 15,1-9 1-15,-5-7 0 16,1-9 0-16,-4-7 0 15,0-2 0-15,-7-4-2 16,-3 6-1-16,-4-2-1 0,-7 5 2 16,-4 7 1-16,-3 6 1 15,0 10-7-15,0 9 0 16,0 13 1-16,3 12 1 16,0 6-1-16,8 16-2 15,3 3-2-15,3-3 1 16,4-9 1-16,0-7 0 15,4-15-3-15,3-13 0 16,-3-12 6-16,3-10 5 16,-4-3 2-16,1-6 4 15,-4-4-3-15,-3 7-1 16,-8 6-6-16,-3 7-1 16,-4 6-1-16,1 15-2 15,-1 10 1-15,1 9-1 16,3 3 0-16,3-6 0 0,4-6-3 15,0-6 0-15,4-4-12 16,-1-18-2-16,1-1-58 16,-1-5-25-16,-6-4-101 15</inkml:trace>
  <inkml:trace contextRef="#ctx0" brushRef="#br0" timeOffset="562.366">9349 4055 244 0,'-29'19'90'0,"12"-10"-70"0,-4 4 17 0,10-7 2 0,-3-3-6 16,0 1 1-16,3-4-6 16,1 0 0-16,3 0-16 15,7 0 0-15,3 0 1 0,8 0 6 16,10 0 3-16,11 6-3 16,6-6-1-16,8-6-6 15,11-1-2-15,17-5 0 16,14-4 1-16,0-3-1 15,-7 4-1-15,0-4-5 16,1 6-1-16,-5-2 1 16,1 5 0-16,-15 4-2 0,-10 3 1 15,-10-4-2-15,-12 4 2 16,-6 3-7-16,-4 0 1 16,-7 0-52-16,-3-3-21 15,-11-6-113 1</inkml:trace>
  <inkml:trace contextRef="#ctx0" brushRef="#br0" timeOffset="1109.491">10051 3187 340 0,'-7'-35'126'16,"0"7"-98"-16,14-10 8 0,-4 23-2 0,8-7-11 16,10-6 1-16,14-13-4 15,18 3-1-15,4 1-10 16,-1 5 8-16,0 4 3 0,-3 19 1 16,-3 9 2-16,-8 18 0 15,-10 17 1-15,-11 9-11 16,-10 3-3-16,-11 37-6 15,-4-2-1-15,-3 3 1 16,0-7 0-16,0 0-5 16,3-2-1-16,4-1 1 0,4-6 0 15,3-16-2 1,7-6 2-16,4-6 1 16,10-10 0-16,7-2-3 0,7-8 2 15,4 1 1-15,0-9 0 16,0 0 0-16,3 5 0 15,4 7 0-15,0-3 0 16,0 3 0-16,-7 7 2 16,-7 5-1-16,-7 10 2 15,-11 7 7-15,-14-1 3 16,-11-6-2-16,-13-3 1 16,-12 0-7-16,-2 0-1 15,-8 0-2-15,-10 3 1 16,-11 3-4-16,-11 3 0 15,0-6-15-15,8-9-4 0,10-4-45 16,11-9-18-16,13-9-129 16</inkml:trace>
  <inkml:trace contextRef="#ctx0" brushRef="#br0" timeOffset="2297.081">20627 4344 284 0,'-25'-3'107'0,"25"3"-83"0,-10-7 4 0,6 7-2 16,4 0-13-16,0 0-2 15,0 3 2-15,0 1 4 16,0 5-9-16,0-3 4 0,4 4 4 15,-1-1-2-15,4 0 2 0,0 1-5 16,7-7 1-16,-3 3-5 16,7-6 1-16,-4 0-3 15,3-9 2 1,-3-7-4-16,4-6 0 0,-4 0 3 16,-3-6 3-16,-4 0-2 15,-7 3-2-15,0 3 2 16,-14 6 2-16,3 4-4 15,-10 12-3-15,3 0-1 16,1 25-1-16,3-10 0 16,0 14 0-16,3-1-3 15,4 3 0-15,0-6-1 0,7-3 3 16,0-3 6-16,7-3 5 16,-4-7 1-16,12-9 1 15,-5 0 0-15,11-16 0 16,-3 7-2-16,0-13-1 15,-4 0-3-15,0-6-1 16,-4 9-1-16,-6-6 2 16,-1 6-1-16,-13 7 0 15,3 2-3-15,-11 20 1 16,4-7-4-16,-7 25-2 16,3-9 2-16,4 9 0 15,0-6-2-15,7-3 0 16,0 6 2-16,7-13 0 15,0-2-2-15,10-1 2 16,-2-6 3-16,6-9 1 0,0 0-1 16,0-4 1-16,0 1-2 15,-3 6 2-15,-1-3-2 16,-3 2 2-16,0-2-68 16,0 6-31-16,-3-3-105 15</inkml:trace>
  <inkml:trace contextRef="#ctx0" brushRef="#br0" timeOffset="2828.205">20867 3547 288 0,'-35'-19'107'0,"35"19"-83"0,-25-18 15 0,21 18 1 16,-3-10-9-16,0 1-1 15,4 6-5-15,3-4-2 16,3-2-12-16,1 6 2 0,6-7 1 15,1 4-1-15,7-6 0 16,-4 2-3-16,3-5 1 0,-3 5-4 16,1 1-2-16,-1-1-2 15,0-2 0 1,-4 9-2-16,1-4 2 16,-4-2 2-16,4 6 2 0,-4-3-1 15,3 2-1-15,-3-2-3 16,7 0 1-16,0 3 0 15,15 0 3-15,-5 0 1 16,22-1 1-16,-7 4-4 16,14-6-1-16,-11 3-1 15,18-16 1-15,21-6-2 16,1 0-1-16,-15 6 3 0,-22 4 0 16,-9 2-19-16,-8 7-7 15,0 6-59-15,-10 3-24 16,-11 6-75-1</inkml:trace>
  <inkml:trace contextRef="#ctx0" brushRef="#br0" timeOffset="3484.791">21770 2600 252 0,'-25'-9'93'0,"15"3"-72"0,-1-4 18 16,8 7 3-16,-1-3-9 15,4 0 0-15,4-4-3 16,3 1-1-16,7-4-16 15,10 1 1-15,5-4 2 0,6 3 3 16,4 4 3-16,7 9-1 16,6 0 2-16,5 9-2 15,-8 1 2-15,-6 9-2 16,-12 6-1-16,-9 9-2 16,-15 13-1-16,-11 19-7 15,-10-9-4-15,-7-1-3 0,0-12 0 16,-1 0-2-16,5-13-1 15,3 1-2-15,7-7 1 16,3-3-1-16,8 0-2 16,6-10 3-16,8 1 0 15,7-1-2-15,6 1 2 16,5 2 1-16,2 4 2 16,5 9-1-16,-1 1 2 15,4 11-4-15,7 4 0 16,0 3 1-16,0-3 0 15,-7 6 0-15,-8-3 0 16,-9 0 0-16,-19 4 2 16,1-14 1-16,-22 20 1 0,4-10 0 15,-21 9 0 1,-18 4-2-16,-10-4-2 16,-18-6 1-16,-15 0-1 0,1 4 0 15,21-13 2-15,14-10-3 16,-17 7 0-16,13-1-34 15,4 1-15-15,11-13-47 16,14-6-21-16,3-10-65 16</inkml:trace>
  <inkml:trace contextRef="#ctx0" brushRef="#br0" timeOffset="4625.522">16842 8395 188 0,'17'-25'71'0,"-6"15"-55"0,3-2 9 0,-11 9 1 16,5-1-2-16,2 1 3 15,-3 0 5-15,0 6 4 16,-3 4-19-16,-4 8-3 0,-7 13 0 15,-4 32-2-15,-3 6 3 16,-7 12 1-16,-7 13 2 16,-4 19-6-16,-7 6-2 15,-3 9-3-15,-11 29-2 16,-7-7-3-16,-7 16-2 0,0 7-2 16,3-13 1-16,4-4 1 15,0-2 2-15,11-20-1 16,3-27 2-16,11-26-4 15,7-15 0-15,6-19-17 16,8-19-5-16,4-16-44 16,-1-24-19-16,-3-7-46 15</inkml:trace>
  <inkml:trace contextRef="#ctx0" brushRef="#br0" timeOffset="5024.075">15790 8379 208 0,'-10'-56'77'0,"3"34"-60"0,0-16 17 0,3 29 4 16,1-1-14-16,3 7 13 15,7 13-9 1,7 2-14-16,10 13 5 0,12 10 1 16,13 21-2-16,11 26 2 15,7 5-5-15,11 14 1 16,17 34-9-16,7-1-2 16,1 20-1-16,-12 6 2 0,5-6-1 15,-5 15 0 1,-3-9-3-16,-10-19-2 0,-11-13 1 0,-10-5-1 15,-8-10 2-15,-7-26 1 16,-6-11-10-16,-5-26-3 16,-2-13-35-16,-1-18-15 15,-4-28-95 1</inkml:trace>
  <inkml:trace contextRef="#ctx0" brushRef="#br0" timeOffset="5618.882">18404 8056 244 0,'-7'-53'93'0,"7"53"-72"0,0 0 9 0,0 0-1 15,7 9-6-15,-3 1 0 16,17 21-1-16,-3-6 1 15,17 22-13-15,-7-9 8 0,39 34 4 16,-14-16-2-16,39 41-2 16,-22-15-8-16,54 47-4 15,-36-29-3-15,29 25 0 16,-29-31-2-16,11 29 2 16,-22-29 0-16,8 22 1 15,-18-25 0-15,-4 6 0 16,-13-22 0-16,-11 7 0 0,-8-17 0 15,-13 1 2-15,-4-12-1 16,-21-10 2-16,0-4-4 16,-21-11 0-16,7-11-1 15,-36-8 1-15,11-1-2 16,-42-18-1 0,17-1 1-16,-56-8-1 0,29-1 0 15,-40-6 0-15,32 6 0 16,-38 13 0-16,34-4-11 15,-6 20-3-15,24-4-11 16,7 9-2-16,18-2-12 16,22 0-5-16,6-1-111 15</inkml:trace>
  <inkml:trace contextRef="#ctx0" brushRef="#br0" timeOffset="6763.669">20937 7645 252 0,'4'-53'93'0,"-4"53"-72"0,0-12 9 16,0 12 2-16,0 0-9 16,0 0-1-16,0 12-1 15,0-6 1-15,7 38-12 16,0-9 3-16,4 56 3 0,-4-19-8 0,7 72-2 16,-4-34-4-16,4 65 1 15,-3-40-2-15,3 53-1 16,-3-43 1-16,-1 18 1 15,1-38-1-15,3 0 2 16,-3-21-11-16,3-19-2 16,-4-23-50-16,1-12-21 15,-1-12-57 1</inkml:trace>
  <inkml:trace contextRef="#ctx0" brushRef="#br0" timeOffset="7294.744">21548 7790 248 0,'46'-69'93'0,"-46"69"-72"0,52-60 9 0,-44 54 2 0,9-7-7 16,-3 4 0-16,0 9-2 15,-3 0 0-15,-8 22-13 16,1-3-6-16,-18 21 0 0,3-5-1 15,-17 46 3-15,7-18-5 16,-7 25-3-16,7-19 1 16,-1 9 0-16,5-15 1 15,6 0 0-15,4-13-3 16,14-13 2-16,0-8 1 16,28-4 2-16,-6-13-3 15,31 4 0-15,-14-3 1 0,35 2 0 16,-18-2-3-16,39 18 2 15,-20-3 3 1,23 22 1-16,-23-12-1 0,20 15-2 16,-21-6 7-16,0 16 5 15,-17-13 5-15,-8 7 2 16,-14-10 1-16,-6 6 2 16,-12-12-8-16,-17-4-1 15,-3-5-7-15,-29-1-2 16,8-3-2-16,-33 1 1 15,15-1-4-15,-36 0 0 16,15-6 1-16,-39 3 0 16,21-6-20-16,-32-10-9 15,25-6-21-15,-22-12-6 0,22 6-14 16,7-22-6-16,14 3-47 16</inkml:trace>
  <inkml:trace contextRef="#ctx0" brushRef="#br0" timeOffset="7607.168">21682 7473 212 0,'-11'-13'82'0,"11"13"-64"0,-3-6-7 0,3 6-6 16,3 0 8-16,-3 0 6 16,11 6-1-16,13 4 2 15,8 2-11-15,11-2 6 0,-8-10 4 16,-7 0-6-16,39-10 0 16,35-15-3-16,-21 3-1 15,-13 3-5-15,44-21-1 16,-23 8-1-16,23-27-2 15,-23 15 1-15,17-9-1 16,17-13-137 0</inkml:trace>
  <inkml:trace contextRef="#ctx0" brushRef="#br0" timeOffset="9165.226">14803 7877 212 0,'0'0'82'0,"-4"0"-64"0,1 0 13 16,3 0 12-1,-4 25-14-15,4 35-4 0,4 18-3 16,6 29-13-16,8 37 1 0,3 19 1 15,7 32-6-15,4 27-3 16,3 14-1-16,0 24 1 16,1-13-1-16,-1 14-1 15,0-29 1-15,-3-3-1 16,-4-22 0-16,-3-38 0 16,0-19 0-16,-4-21 0 15,0-32 0-15,0-15 0 16,4-29 2-16,3-25 3 15,4-12-2-15,7-16 0 16,10-10 1-16,7-8 2 16,8-7 1-16,14-7 1 15,20-5-4-15,15-10-1 16,14-4-1-16,25-5-2 0,7 9 1 16,28-6-1-16,7-1-3 15,28 7 2-15,7-6 1 16,-21 6 2-16,-52 12-1 15,122-18 2-15,-77 9-2 16,138 3-1-16,-99 10 1 16,123 6-1-16,-112 6 0 15,105 10 2-15,-105 3-1 0,101-1-1 16,-101 4 1-16,84-6 1 16,-99 2 1-16,82-2 3 15,-89 3-3-15,71-4-2 16,-85 4 0-16,53-6 1 15,-70-1-1-15,31 0-1 16,-63-2 1-16,24-10 1 16,-45 6-3-1,-7-19 0-15,-29 10 3 0,-10-13 3 0,-22 10-7 16,-10 3 0-16,-10 6 2 16,-11 3 4-16,-7 0-3 15,-8 10-1-15,-3-1 0 16,-3-2 2-16,-7 2-1 15,-4-12 2-15,0 4-2 0,-7-17-1 16,-3 7-2-16,-8-32 1 16,4 13 1-1,-10-59 2-15,-1 27-1 0,-14-112-1 16,8 47 1-16,-26-163 1 16,12 84-1-16,-29-175-1 15,-25-135 1-15,14 84-1 16,15 92-3-16,24 156 2 15,7 51 1-15,-10-1 0 16,7 32 0-16,-14 16 0 16,-29-29-3-16,25 72 2 15,11 10 1-15,-18 6 0 16,-32-15 0-16,32 40 2 0,11 3-3 16,-36 10-2-16,-45 0 4 15,49 9 1-15,10 0 0 16,-48 13-2-16,-68 18-2 15,60-9 1-15,24-6 1 16,-69 28 2-16,38-13-3 16,-89 23 0-16,54-16 1 15,-106 6 0-15,74-7 0 16,-116 4 2-16,87-12-1 16,-126 8-1-16,106-11 1 15,-167 37-1-15,128-19 0 0,-155 37 2 16,-145 26-3-16,77-3 0 15,36 5 3-15,39-5 1 16,31-19-1-16,21-13-2 16,22-25-13-16,46-6-6 15,24-16-21-15,57-6-8 16,24 0-97 0</inkml:trace>
  <inkml:trace contextRef="#ctx0" brushRef="#br0" timeOffset="10337.262">26127 4068 184 0,'31'-47'68'0,"-16"25"-52"0,9-16 12 0,-13 22 3 15,-1-5-5-15,5-1 2 16,-5 6-3-16,-3-3 0 16,0 19-14-16,-7 10 9 0,-7 8 6 0,-10 17-8 15,-12 9 0-15,-20 31-6 16,-18 13-2-16,-11 12-4 15,-10 22-1-15,-25 13-6 16,-3 9 1-16,3 1 0 16,0 8 0-16,11-21 0 15,6-13 0-15,12-3 0 16,17 0 2-16,17-12-3 16,15-10-2-16,14-6 2 15,17-7 0-15,22 7-2 16,17-7 0-16,11-12 2 15,11-9 2-15,20-10 0 0,11-6 2 16,4-6-4-16,-4-4 0 16,1 1 1-1,-1-4 2-15,-7 3-1 0,-3-2 2 16,-15 2-2-16,-10 7 2 16,-11-3-11-16,-6-1-4 15,-12-5-43-15,-6-10-16 16,-11-13-61-1</inkml:trace>
  <inkml:trace contextRef="#ctx0" brushRef="#br0" timeOffset="10854.96">25121 5698 232 0,'-17'19'88'0,"17"3"-69"0,0 0 0 16,0-13-4-16,3 4-7 15,4-1 3-15,4-2 0 0,3-1 1 16,7-2-6-16,4-4 0 0,7-3 4 16,3 0-2-16,18-10 3 15,21-9-4-15,14-6 1 16,7-9-5-16,32-7 0 16,11-3 1-16,17 0 0 15,21-3-5-15,8 0-1 16,28-6 1-16,6-10 2 15,19-6-2-15,20-6 0 16,4 6 1-16,29 3 2 16,13 7-1-16,-7-1 2 15,22-3-2-15,10-6-1 16,-18 3 1-16,4 16-1 16,-3 0 0-16,-15 6 0 15,4 3 0-15,-21 1 0 0,-1-4 0 16,-27 6 2-16,-1-12-63 15,-35-6-28-15,-31 2-28 32</inkml:trace>
  <inkml:trace contextRef="#ctx0" brushRef="#br0" timeOffset="11386.035">30300 3707 176 0,'21'3'66'0,"-7"-3"-52"0,11-3 3 0,-14 3 0 0,6 0 4 16,8 0 5-16,10-3-8 15,11-6-3-15,21-7-8 16,25 0-3-16,7-6 0 0,28-3-2 15,14 6 1-15,3-9-2 16,22 6 2-16,-4 7-2 16,1 5-1-16,-4 7 1 15,-15 9 1-15,-27 13 1 16,-26 16 3-16,-24 27-1 16,-21 7 0-16,-25 10-1 15,-24 18 2-15,-25 16 1 16,-18 6 3-16,-7 13-1 15,-4 2 0-15,4-5-5 0,1-13-1 16,2-6-1-16,1 3-2 16,-4-4-61-16,7-18-26 15,7-19-25 1</inkml:trace>
  <inkml:trace contextRef="#ctx0" brushRef="#br0" timeOffset="12205.666">28021 3902 252 0,'7'37'96'0,"-3"-9"-75"0,-1 23 10 0,-3-23 1 16,4 28-9-16,-1 16 1 0,1 7-11 16,3 21-5-16,-4 22-5 15,1 4 0-15,3 18 0 16,0 10-1-16,0-4 1 16,4 1-2-16,-1-1-1 0,4-15-8 15,-3-13-5-15,0-3-46 16,-1-15-19-16,1-16-42 15</inkml:trace>
  <inkml:trace contextRef="#ctx0" brushRef="#br0" timeOffset="12893.023">27675 6673 280 0,'11'-81'104'0,"-4"46"-81"0,0-5 9 0,-3 30-2 15,-1 1-5-15,1 6 0 16,-4 12-6-16,0 19 1 16,0 22-11-16,-4 13-5 0,-3 9-1 15,0 16-2-15,-4 16-1 16,1-1 3-16,3-3 0 15,0 7-4-15,3 0 1 16,4-7 0-16,4-9 2 16,-1-10-10-16,4-12-4 15,4-15-38-15,3-17-18 16,4-15-72 0</inkml:trace>
  <inkml:trace contextRef="#ctx0" brushRef="#br0" timeOffset="13346.47">28212 6504 264 0,'7'-44'101'0,"-7"35"-78"0,-4 9 4 16,1 9-3-16,-4 1-16 16,-4 15-2-16,-3 6-4 0,-4 10-2 15,-3 9 1-15,0 0-1 0,0-6 2 16,0 6-3-16,3-9 0 15,7-7 1-15,8 4 0 16,6-10 0-16,8-3 0 16,7-3 0-16,6-9 0 15,8 3-3-15,10-7 2 16,11 3 1-16,7 4 0 16,0 9 0-16,0 7 2 15,-3 2 5-15,-8 7 4 16,-3 0-4-16,-4-7 1 15,-10 1 1-15,-4-4 5 16,-7-3 1-16,-10-6 0 16,-4 6-1-16,-7-3-1 0,-7 0-7 15,-7 1-2-15,-11 2 0 16,-10 3 0 0,-18 4-2-16,-14-1-2 0,-4-6-2 15,1-3-1-15,-1-6-20 16,4-6-8-16,7-10-22 15,7-9-6-15,15-13-70 16</inkml:trace>
  <inkml:trace contextRef="#ctx0" brushRef="#br0" timeOffset="13628.997">28187 6416 280 0,'-11'7'104'0,"8"2"-81"0,3 0-6 0,0 1-7 16,7-4 2-16,3-3 4 16,12-6-5-16,9-3-2 15,15-7-5-15,7-6-1 0,4 1 1 16,-4-1-2-16,-1 3-2 15,-2 4 1-15,-1-1 1 16,-3-3-25-16,-4 7-12 16,-6-7-95-1</inkml:trace>
  <inkml:trace contextRef="#ctx0" brushRef="#br0" timeOffset="14303.476">28120 4623 176 0,'-18'-3'66'0,"11"-4"-52"0,-3-5 1 0,3 6-1 16,0-4-4-16,-4-2 2 15,0-4 0-15,-3 0 0 16,0-3-6-16,-3 10 9 0,-5 0 7 0,-6 5-2 16,-4 8-2-16,-6 21-8 15,-1 19-2-15,-4 21-6 16,1 4-2-16,-7 7 2 16,3 21 1-16,0 16 3 15,7-7 3-15,11-2-4 16,14-4-1-16,17 4-4 15,15-23-1-15,14-24 3 16,21-29 3-16,24-22 4 16,19-22 2-16,-5-12 3 15,12-13 4-15,9-34 1 0,-2-13 1 16,-4-6-9-16,-11-9-4 16,-3-16-4-1,-15 9 0-15,-24 13 0 0,-25 12 1 16,-24 10-2-16,-18 9 1 15,-18 6-2-15,-24 20-1 16,-18 11-2-16,-8 20 1 16,1 18-4-16,0 13 1 15,7 16-14-15,14 12-3 16,14 3-35-16,18-5-17 16,14-17-60-1</inkml:trace>
  <inkml:trace contextRef="#ctx0" brushRef="#br0" timeOffset="17228.58">28854 4638 200 0,'7'-22'77'0,"-7"19"-60"0,-4 6-5 16,-6 19 16-16,-8 16-16 16,-3 6-5-16,-4 0-2 15,0 9-4-15,-3 0-1 0,0 4 1 16,0 6-1-16,0-1 0 16,3 1 0-16,0-10 0 15,8-12-3-15,6-6 2 16,4-13 3-16,10-16 1 0,8-19 1 15,10-21 0-15,7-16 0 16,18-13 0-16,14-19 4 16,7-15 5-16,0-3-1 15,-7 12 1-15,-10 10-7 16,-8 12-2-16,-14 13-2 16,-10 9-2-16,-11 25 3 15,-14 13 0-15,-11 15-1 16,-14 13-2-16,-17 22-2 15,-4 15 1-15,4 10 1 16,3-6 0-16,0 3 0 16,4 3 0-16,6-3-3 0,12-16 2 15,13-16 1-15,11-21 0 16,14-13 0-16,22-19 2 16,20-19-1-16,15-31-1 15,3-6 3-15,7-6 0 16,10 2 3-16,-2 1 3 15,-8 3-4-15,-14 6-1 16,-14 6-2-16,-14 19-2 16,-18 13 1-16,-14 18 1 15,-18 19-1-15,-17 20-1 16,-14 11-2-16,-8 16 1 16,-6 20 1-16,-4 14 0 15,-7 4 2-15,0-3 1 16,10-9-4-16,19-20 1 15,23-15-2-15,22-28 0 16,18-16 2-16,21-22 2 0,14-28-1 16,21-19-1-16,7-4 1 15,1 1-1-15,2-9 6 16,1-1 6-16,-7 4-6 16,-18 12-3-16,-18 16-2 15,-21 19 1-15,-21 18-1 16,-21 29 2-16,-10 12-4 15,-15 13 0-15,-18 15 1 16,-17 26 0-16,-14 15 0 0,3 0 2 16,8-3-3-16,10-9 0 15,21-16 1-15,21-32 0 16,18-24-3-16,25-26 2 16,35-31 1-16,24-34 2 15,15-10-3-15,21-9 0 16,10-16 7-16,-10 3 4 15,-10 13-8-15,-19 19 0 16,-17 21-2-16,-35 29 2 16,-21 28-1-1,-18 25-1-15,-18 19 3 16,-18 9-2-16,-24 20 2 16,-7 24-4-16,0 6 0 15,0-9 1-15,14-22 0 16,21-18-3-16,25-26 2 15,21-25 1-15,18-31 0 16,35-29 0-16,21-8 0 0,7-14 0 16,18-18 0-16,14-10 2 15,-3 16 3-15,-12 7-2 16,-13 9 0-16,-14 15-3 16,-18 19-1-16,-25 19 1 15,-21 16 2-15,-14 22-1 16,-18 21 2-16,-20 29-4 15,-26 16 0-15,-13 5 1 16,-1 20 2-16,-3 0-1 16,14-20-1-16,21-21-2 15,21-25 1-15,22-28 1 0,17-32 2 16,25-22-3-16,28-12 0 16,14-16 1-16,3-19 0 15,15-9 0-15,7 9 2 16,-7 13-1-16,-15 3 2 15,-13 15-2-15,-18 16-1 16,-21 23 1-16,-15 8 1 16,-17 20-1-16,-21 18-1 15,-25 28-2-15,-10 16 1 16,-8 16 1-16,-13 0 2 16,-8 15-1-16,7-5-1 15,19-23 1-15,20-19-1 16,25-34-3-16,28-34 2 15,25-23 1-15,17-18 2 16,25-19-3-16,18-22-2 0,3-3 2 16,8-1 2-16,6 1 2 15,-7-3 1-15,-13 12 0 16,-19 16 0-16,-20 25-5 16,-33 44 3-1,-20 22 1-15,-22 12-1 16,-24 22 1-16,-15 29-2 15,-10 15-1-15,-14 6 1 16,0-9 1-16,18-12-1 16,17-19-1-16,21-29 1 0,25-15-1 31,18-19 0-31,10-13 2 16,7-12-3-16,11-12 0 15,14-23 1-15,11-3 0 16,3 1 0-16,0-1 0 15,-7 0 0-15,-4 10 2 16,-10 9-1-16,-10 13-1 16,-15 15 3-16,-18 16 0 15,-13 19-4-15,-18 22-1 16,-15 25 3-16,-17 15 1 16,-14 1 0-16,-3 9-2 15,6-1 1-15,11-11-1 0,15-13 0 16,16-26 0-16,15-21 0 15,22-38 0-15,34-15-3 16,18-19 2-16,14-26 1 16,18-15 0-16,14 3-3 15,-7 3 2-15,-11 4 1 16,-10 12 2-16,-15 12-1 16,-17 19 2-16,-21 23-2 15,-18 18 2-15,-11 15-4 16,-17 10 0-16,-14 13 1 15,-18 22 2-15,-14 15-1 0,-3 0-1 16,3-6 1-16,7-6-1 16,10-13-3-1,12-16 2-15,20-21 3 16,15-19-3-16,20-23 0 16,22-18 1-16,14-12 2 15,7-1-1-15,0-2-1 16,0 2 1-16,-3 13-1 15,-8 6 0-15,-10 13 0 16,-18 9 0-16,-14 19 2 16,-17 10-1-16,-15 15-1 15,-10 12 1-15,-14 26 1 16,-18 15-1-16,-11-2-1 16,1-4-2-16,10-10 1 15,14-11 1-15,21-29 0 16,15-13 0-16,13-12 0 15,11-3 2-15,4-1-3 16,-1-8 0-16,5-1 1 16,-5 0 2-16,1-3-1 15,-4 10-1-15,-3-4-2 16,-1 4 1-16,1 0 1 16,-4 6 0-16,-4 3 0 15,-3 6 2-15,-3 3-1 16,-4 7-1-16,0-7-2 15,0 4 1-15,3-1 1 16,4-5 0-16,7-7 0 0,11-13 2 16,10-12-1-16,7-13-1 15,1-9 1-15,2 3-1 16,-6 4-3-16,-7 8 2 16,-18 20 3-1,-7 12-3-15,-11 19-2 16,-6 6-20-16,-1 0-10 15,0 3-19-15,4-3-5 16,4-16-77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1:35:47.44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12478 5745 244 0,'-7'-12'90'0,"3"9"-70"0,1-1 8 0,3 4-2 16,0 0-8-16,0 4 0 16,3 2-4-16,1 0-1 15,3 4-7-15,3-1 3 0,8-3 1 16,3 0-1-16,4-2 2 15,7-1 0-15,3-3 1 16,0-3-2-16,4-1 1 16,3-2-2-16,4 3 2 15,14-3-2-15,14-4 0 16,11-2-1-16,3-7 0 16,11-9-2-16,17-4 1 15,4 1 0-15,4 0 1 0,10-1-2 16,0 4 1-16,-7 3-4 15,-4 3-2-15,-3 3 0 16,-7 7 1-16,-11-1 1 16,-13 7 3-16,-15 3-3 15,-7 3-2-15,-11-6 0 16,-10 12 1-16,-7-6-41 16,-11 3-18-16,-7 3-22 15,-10 4-7-15,-1 2-50 16</inkml:trace>
  <inkml:trace contextRef="#ctx0" brushRef="#br0" timeOffset="1364.965">13264 6200 236 0,'-14'-9'88'0,"7"9"-69"0,0 0 11 0,0 0-2 15,4 0-8-15,3 0-1 16,0 0-9-16,0 0-4 15,0-10-3-15,3 1 2 0,4-4 4 16,7-3-1-16,4-2 1 0,3-4-1 16,4 0 2-16,10 3 1 15,7 3 1-15,8 4-2 16,3 5 1-16,-4 7 3 16,1 7 1-16,-8 5 0 15,-7 16 4-15,-7 7-5 16,-10 9 0-16,-4 3-8 15,-7 3-2-15,-7 0-2 16,-3 0-2 0,-1-3 1-16,-3-3-1 15,0-6 2-15,3 0 1 16,1-10-6-16,3-6 0 16,3-3-1-16,5-10 2 15,2 0 1-15,4 1 1 16,4-7 0-16,3 0 2 15,7-3-1-15,11 3-1 16,3 3-2-16,4 4 1 16,-10-4 3-16,13 13 1 15,-3 3-4-15,-7 3 1 16,-8 3 11-16,-6 0 5 16,-7 4-2-16,-11 2 0 15,-7-2-4-15,-7 8-1 16,-11 1-5-16,-14 3-1 0,-7 0-1 15,-6 0 1-15,-5-7 0 16,-3 4 1-16,-7-3-5 16,-10-10 1-16,3 0 0 0,0 1 0 0,10-4-22 31,8-3-8-31,14-4-25 16,6-5-8-16,12-4-107 0,17-9-53 15,3-9 113-15</inkml:trace>
  <inkml:trace contextRef="#ctx0" brushRef="#br0" timeOffset="2055.089">12947 3177 236 0,'11'25'88'0,"-1"13"-69"0,15 40 13 0,-11-40 2 16,7 15-7-16,4 48 1 16,3 12-9-16,7 46-4 15,1 33-8-15,-1 55-3 0,4 45 2 0,-1 28-3 16,5 6-2-16,6 22 2 15,8 3 0-15,6-50-1 16,4-9-2-16,0-41-24 16,-7-32-9-16,7-34-104 15</inkml:trace>
  <inkml:trace contextRef="#ctx0" brushRef="#br0" timeOffset="2945.536">17769 7156 228 0,'0'-3'88'0,"0"3"-69"0,22-12 6 16,-22 12 0-16,17-4-5 16,-3 1 0-16,22-6-2 15,-8 6 1-15,18-7-10 16,-7 1-1-16,35-16 2 0,-14 12 0 16,38-12 2-16,-20 6-2 15,52-6-1-15,-27 0-5 16,38 6-1-16,-32 4-1 15,46-1 1-15,-38 4-2 0,13 5-1 16,-31 1 1-16,7 6 1 16,-25 0-58-16,-7 6-27 15,-14 1-51 1</inkml:trace>
  <inkml:trace contextRef="#ctx0" brushRef="#br0" timeOffset="3664.44">18404 7614 244 0,'-17'0'90'0,"17"0"-70"0,-4-16 2 0,4 16-6 16,4-6 2-16,-1-3 6 16,11-10-4-16,-3 3 0 15,17-3-11-15,-7 1 3 0,18 5 2 16,-7-3 1-16,28 4 4 16,-14-1-2-16,14 10-1 15,-11 0-2-15,-3 9 1 16,-11-3-2-16,-6 19 2 15,-8 3-10-15,-7 16-3 16,-7-6 0-16,-11 5 3 16,1-5-4-16,-11-1-3 15,7-5 3-15,0-1 1 16,3-6-3-16,8 0-1 16,-1-3-2-16,18-4 0 15,-7-2 3-15,15-4 0 0,-5 1 1 16,12-1 0-16,-8-3 0 15,14 4 0-15,-7-1-3 16,4 10 2-16,-7-3 3 16,-4 18 3-16,-7-12 4 15,-10 22 2-15,0-10-3 16,-19 4 0-16,1-10-5 16,-14 7-2-16,4-7 0 15,-15 0-1-15,4-3 0 16,-25 3 0-16,10-2 0 15,-17 5 0-15,11-6-36 0,-4 6-13 16,14-9-127 0</inkml:trace>
  <inkml:trace contextRef="#ctx0" brushRef="#br0" timeOffset="5901.65">17149 10166 208 0,'0'3'79'0,"0"10"-61"0,0-4 19 0,-4 1 4 15,0 5-8-15,1 4-2 0,-1 10-4 16,-3 11-2-16,-3 20-14 15,-4 9-2-15,-4 9 1 0,-3 13-6 16,-7 28 0-16,-4-3-4 16,-3 16-1-16,-1 12 1 15,1-9 0-15,0-6 0 16,3-7 2-16,4-3-1 16,7-12-1-16,-1-20 1 15,8-14 1-15,0-17-6 16,4-12 1-16,-1-10-43 0,1-9-19 15,-1-15-69 1</inkml:trace>
  <inkml:trace contextRef="#ctx0" brushRef="#br0" timeOffset="6292.471">16281 10085 272 0,'0'-3'104'0,"0"3"-81"0,0 3 1 0,0 3-5 0,3 3-4 15,4 7 0-15,4 6 4 16,10 3 0-16,7 13-10 15,18 15 10-15,7 29 4 0,3 12-3 16,8 12-1-16,14 32-7 16,10 6 0-16,4 20-5 15,-8-1-2-15,-10-10-2 16,-3-2-3-16,-4-4-2 16,-4-18 1-16,-3-20 3 15,-3-24 3-15,-4-19-2 16,-11-16-2-16,-3-15-36 15,-4-20-14-15,-3-15-103 16,-4-22-61-16,0-9 95 16</inkml:trace>
  <inkml:trace contextRef="#ctx0" brushRef="#br0" timeOffset="7073.543">18771 9941 160 0,'25'-41'60'0,"-25"41"-47"0,21-13 19 0,-21 13 7 16,4 0-2-16,-1 0 0 16,1 3-1-16,-1 1 0 15,1 2-19-15,-1-3 5 0,-3 6 2 16,0 1-4-16,-3 9-1 16,-1-1-7-16,-10 23 0 15,4-10-7-15,-15 20-1 16,4-11-2-16,-15 45 1 15,8-19-4-15,-21 28 0 16,10-22 1-16,-24 32 0 16,13-23-3-16,-10 23 2 15,14-23 1-15,0 4 0 16,11-16 0-16,3 6 2 16,1 3-3-16,13-21-2 15,4-16 2-15,3-4 2 0,4 7 6 16,7-13 6-16,7-9-1 15,11-3 1-15,10-3-1 16,11-4 0-16,10-2-4 16,4-1-3-16,4-2-2 15,3-4 0-15,14-3-2 16,-11-3 2-16,-13-1-2 16,20-5-1-16,-13 3 1 15,27-7-1-15,-20 1 0 16,21 2 0-16,-15 1 2 15,4 6 1-15,-14-4-1 0,0 4-2 16,-10-3-26-16,-8 6-12 16,-7 0-36-16,-3 0-14 15,-7 0-61 1</inkml:trace>
  <inkml:trace contextRef="#ctx0" brushRef="#br0" timeOffset="9230.419">20070 9721 272 0,'-25'13'104'0,"25"-13"-81"0,-25 15 3 0,22-12-4 16,-4 4-10-16,0-1 1 15,-1 0-8-15,5 1-1 16,3-4-2-16,0 0 5 0,7-3 5 16,0 0 3-16,11-3 3 0,-4 0-4 15,28-4 0-15,-7 4-8 16,29-3-2-16,-15 3-2 15,18-4-2-15,-14 1-6 16,28-3-1-16,-14 2 9 16,15-5 6-16,-19 3-3 15,4-1-3-15,-14 7 1 16,-4 3 0-16,-10 0-78 16,-4 9-34-16,-3 1-32 15</inkml:trace>
  <inkml:trace contextRef="#ctx0" brushRef="#br0" timeOffset="9839.571">21438 8827 280 0,'0'0'104'0,"0"0"-81"0,-3 10 9 0,3-10-2 16,-4 12-10-16,1-2 1 15,-4 12-8-15,0 3-3 16,-11 19-5-16,7-7-2 0,-3 7 3 0,4-6-3 15,-4 3 0-15,3-10-1 16,4 3-2-16,0-5 1 16,7-4-1-16,0-3-3 15,7-3 2-15,0-4 1 16,11-5 0-16,-4-1 0 16,10-9 0-16,1 6-3 15,17-6 2-15,-6 0 1 16,24 0 0-16,-11 0 0 15,11 10 2-15,-14-1-1 16,3 16 2-16,-10-6 7 16,3 25 3-16,-10-6 2 15,0 9 1-15,-7-13 0 0,-4 10 3 16,-4-10 2 0,-6 4 4-16,-4-10-13 15,-10 10-7-15,-1-10 1 0,-10 4 0 16,0-7-2-16,-21 6-3 15,6-6 0-15,-27 0 1 16,10-3-6-16,-14-6-1 16,11-7-42-16,-11-9-17 15,10 0-29-15,-3-19-10 16,11 10-37 0</inkml:trace>
  <inkml:trace contextRef="#ctx0" brushRef="#br0" timeOffset="10167.997">21403 8737 212 0,'-3'-13'79'0,"3"13"-61"0,-4 0 12 16,4 0 4-16,0 6-5 15,0-3 3-15,4 4-7 16,-1-1-1-16,11 0-13 16,-3-3 7-16,10 4 2 0,-3-7-4 15,31-7 1-15,-10 4-8 0,28-12-1 16,-11 2-4-16,29-6-1 16,-18 3-1-16,28-9-2 15,-21 10 1-15,7 2-1 16,-17 4-9-16,-1 9-2 15,-13 0-45-15,-11 9-20 16,-8-6-65 0</inkml:trace>
  <inkml:trace contextRef="#ctx0" brushRef="#br0" timeOffset="10667.875">19967 11007 220 0,'-7'0'82'0,"7"0"-64"0,4-19 15 16,-4 13 2-16,7-4-7 16,0 1 0-16,14-13-4 15,-3 0-1-15,31-10-12 0,-7 7 4 0,39-9 3 16,-21 6-2-16,57-19 1 15,-25 12-5-15,52-31-2 16,-34 16 0-16,59-16 4 16,-39 16-6-16,61-13-2 15,-46 16-6-15,49-3 0 16,-50 16 2-16,19-1 3 16,-40 7-4-16,15 9-3 15,-33 7 1-15,-2 5 2 0,-22 4-11 16,-14 3-6-16,-11 0-13 15,-17 3-7-15,-7 7-41 16,-22-4-15-16,-2-3-36 16</inkml:trace>
  <inkml:trace contextRef="#ctx0" brushRef="#br0" timeOffset="11214.937">20796 11270 244 0,'-10'-9'93'0,"10"9"-72"0,7-19 5 0,-7 19-3 15,10-10-4-15,-3 1 3 16,18-10-3-16,-7 3-2 16,21-9-9-16,-8 3 8 0,33 4 6 15,-11 2-5-15,17 7 1 16,-13 9 0-16,-1 9 3 15,-10-3 2-15,-7 16 3 0,-7-3-12 16,-11 25-3-16,-4-10-7 16,-13 35-3-16,-1-12 2 15,-13 18 0-15,-1-15-4 16,-10 27 1-16,7-18 0 16,0 16 0-16,3-19 0 15,11-7 0-15,0-5-3 16,14-10 0-16,-3-10-1 15,14-12 3-15,-8 0 0 16,15-13 3-16,0-2-3 16,14-14 0-16,-8 1 1 15,15-19 2-15,-10 13-50 16,3-17-19-16,-8 7-106 16</inkml:trace>
  <inkml:trace contextRef="#ctx0" brushRef="#br0" timeOffset="11527.353">21939 10862 288 0,'-10'-15'107'0,"10"15"-83"0,-4-13 24 0,1 13 4 15,3-6-14-15,0 3-2 0,0-4-8 16,0 7 0-16,3 10-16 16,1-1 2-16,6 32 0 0,-3-6-1 15,7 30 2-15,1-14-8 16,9 52-4-16,-6-21-2 16,10 21-1-16,-3-21 0 15,7 27 2-15,-8-27-3 16,8 15 0-16,-7-25-41 15,3-6-19-15,-7-13-128 16</inkml:trace>
  <inkml:trace contextRef="#ctx0" brushRef="#br0" timeOffset="14121.086">26099 6952 180 0,'28'-31'68'0,"-18"22"-52"0,4-7 8 16,-10 13 2-16,-1 0 2 16,1 3 3-16,0 6-3 15,-4 7 0-15,-4 5-16 16,-3 7-2-16,-4 13 0 0,1-10-2 15,-15 26 3-15,-17 18-2 0,-4 6 0 16,-3 19-3-16,6-12 1 16,11-19-6-16,-28 44-3 15,-28 49 1 1,18-39 2-16,17-23 0 0,-14 44 2 16,17-31-2-16,1 9-1 15,10-25-2-15,11-10-1 16,7-8-1-16,14-10 3 15,0-10 0-15,24-12 1 16,-3-6 0-16,32-1 2 16,-7-5-3-16,21 2 0 15,-14-6 3-15,24 4 3 0,-13-7-2 16,13 0 0-16,-13-6-3 16,-4-4-1-16,-7-2-52 15,-4-7-24-15,-10-3-49 16</inkml:trace>
  <inkml:trace contextRef="#ctx0" brushRef="#br0" timeOffset="14683.913">25513 8755 200 0,'-7'-6'77'0,"7"6"-60"0,3-19 13 0,-3 19 1 16,4-9-12-16,-1 3-3 15,4-7-5-15,-3 4 0 16,3-1-6-16,0 1-1 0,4 3 2 16,-4 2-1-16,10 4 2 15,-2 0 2-15,9-6 2 16,-3-3-1-16,22-13-1 16,-8 3-3-16,43-25 1 15,34-19-4-15,-20 10 0 0,-21 12-1 16,63-43-2-16,53-26 1 15,-28 25 1-15,-43 29-3 16,85-48 0-16,53-30-1 16,11 11 0-16,-8 10 2 15,15-12 0-15,6 0 0 16,-9 5 2-16,16 4-3 16,-6 0 0-16,0-3 1 15,-1 6 0-15,-13 16 0 16,-7 6 2-16,-15 16-1 15,-28 3-1-15,-10 6-19 0,-29 10-10 16,-31 2-80 0,-18 7-58-16,-18 6 65 15</inkml:trace>
  <inkml:trace contextRef="#ctx0" brushRef="#br0" timeOffset="15074.478">30078 5632 228 0,'21'0'85'0,"-3"-3"-66"0,24-9 8 0,-14 5 0 0,25-5-12 15,18-4-3-15,-1-3-3 16,18 1 1-16,18-1-5 16,4 0 4-16,-5 0 1 0,8 3-3 15,-3 10-2 1,-12 6-5-16,-16 13 0 0,-19 21 4 16,-17 26 5-16,-18 15-5 15,-14 16 0-15,-21 31-2 16,-17 4 1-16,-15 5-2 15,-4 14-1-15,1-4 1 16,3-10-1-16,4-15-7 0,0-3 0 16,3-6-63-16,4-19-26 15,-4-19-17 1</inkml:trace>
  <inkml:trace contextRef="#ctx0" brushRef="#br0" timeOffset="15637.078">28226 6357 228 0,'7'-13'85'0,"0"26"-66"0,3 9 12 0,-6-4 1 16,3 23-17-16,0 25-6 15,4 6-1-15,-1 10 1 16,1 2-4-16,3 17-3 0,0 2-1 16,0-3-1-16,-3-5 2 15,-1 5-12-15,-3 7-6 16,0-10-104-16</inkml:trace>
  <inkml:trace contextRef="#ctx0" brushRef="#br0" timeOffset="15918.308">27746 8887 228 0,'14'3'88'0,"-14"-3"-69"0,32-16 13 0,-29 16 2 16,22-12-16-16,-4 3-4 15,22-13-9-15,-8 3-4 16,14-9 0-16,-10 6-1 0,7-7 0 15,10-2-62-15,-3-3-28 16,-7 12-14 0</inkml:trace>
  <inkml:trace contextRef="#ctx0" brushRef="#br0" timeOffset="16356.069">28522 8244 244 0,'0'-15'93'0,"0"15"-72"0,-10 6 3 15,10-6-5-15,-11 9-6 16,0 1 0-16,-6 8-3 16,3-2-1-16,-8 6-5 15,5-3-3-15,3 0 2 0,0 3-2 16,7-4-1-16,7-8-2 15,7-1 1-15,7 1-1 16,3-10 0-16,8 0 2 16,3 0 0-16,4 3 0 0,3 0 0 15,1 3 0 1,-1 1 0-16,4 2 2 16,-1 7 1-16,-2 6 3 0,-5 6 3 15,-2 3 0-15,-8 4 0 16,-4-1 1-16,-6-6 1 15,-4 7-1-15,-7-4 1 16,-7-3-4-16,-4-6 1 16,-6 3-5-16,-4-3-2 15,-4-3 0-15,4-6 1 16,3-1-6-16,-14-2-1 16,8-1-69-16,-19-6-28 15,8 0-25-15</inkml:trace>
  <inkml:trace contextRef="#ctx0" brushRef="#br0" timeOffset="16606.009">28385 8263 256 0,'17'9'96'0,"-17"-9"-75"0,32 7 6 15,-18-7-4-15,11-7-9 16,6-2 2-16,5-3-9 16,6-10-4-16,7-10-2 15,11-9 1-15,0 4 3 0,0 5-4 0,-3 4-3 16,-8 6-17-16,-6 7-5 16,-5 2-100-1</inkml:trace>
  <inkml:trace contextRef="#ctx0" brushRef="#br0" timeOffset="16965.339">28176 9718 244 0,'4'3'93'0,"-4"-3"-72"0,14-12 11 16,-14 12 1-16,14-19-5 16,-3 6 1-16,35-34-14 15,-11 10-4-15,32-20-7 16,-14 13-5-16,49-28 0 0,-24 19 3 15,35-29 1-15,35-15-1 16,-35 31-2-16,-22 16-2 16,12-6-1-16,13 2-31 15,-42 20-13-15,-14 12-84 32</inkml:trace>
  <inkml:trace contextRef="#ctx0" brushRef="#br0" timeOffset="17387.345">28688 9774 236 0,'10'-28'88'0,"-10"28"-69"0,15-25 8 0,-15 22-1 16,7-16-8-16,0 10 2 0,10-20-7 16,1 11 0-16,10-1-8 15,-7 3-1-15,11 19 2 16,-7-3 3-16,0 22 2 0,-4-3-3 16,-4 19 0-16,-3-4-1 15,-7 26 1-15,1-10-4 16,-8 13-3-16,0-13 2 15,-4 0 0-15,0-9-1 16,4-7-2-16,0-6-4 16,4-2-2-16,0-8 3 15,10-5 3-15,-4-4 1 16,11-6 2-16,-6 1-2 0,2-11 2 16,1 1-7-16,-1-10 1 15,-2 4-50-15,2-16-21 16,-3 6-56-1</inkml:trace>
  <inkml:trace contextRef="#ctx0" brushRef="#br0" timeOffset="17668.528">29168 9483 280 0,'-4'0'107'0,"4"0"-83"0,0 28 13 0,0-22-1 0,0 13-10 16,0 0-1-16,0 12-10 15,0-6-2-15,7 19-7 16,-3-9-2-16,10 27 0 0,-4-11-2 16,15 11 1-16,-7-8-2 15,10-1-1-15,-7-9 1 16,4-3-1-16,-4-7-25 15,0-3-10-15,-3-6-68 16,-4-9-31-16,-3 3 19 16</inkml:trace>
  <inkml:trace contextRef="#ctx0" brushRef="#br0" timeOffset="18824.791">28466 6429 188 0,'-11'-25'71'0,"11"25"-55"0,-14-25 13 0,10 21 2 15,-6-2-7-15,3 0-2 16,-11 0-6-16,-10 6-2 15,0 9-8-15,-4 13 0 0,-3 13 4 16,-4 27 0-16,0 13 4 16,4 4-5-16,0 12-1 15,-1 25-4-15,4 6-3 16,4-3 0-16,4 16 1 16,9 0-3-16,8-19 0 15,11-16 1-15,10-18 0 16,11-20 0-16,10-18 0 15,7-22 2-15,18-15 1 16,14-23 1-16,4-25 0 16,0-18 9-16,3-17 3 15,3-11-3-15,8-33 0 16,0-5-4-16,-7-16 2 16,-8-16-6-16,-17 7-1 0,-10-1 0 15,-26-3 2-15,-20 16-8 16,-32 26 0-16,-32 21-13 15,-11 28-3-15,-10 28 4 16,-14 35 6-16,-4 44 3 16,7 10 3-16,14 12-23 15,15-4-9-15,17 4-101 16</inkml:trace>
  <inkml:trace contextRef="#ctx0" brushRef="#br0" timeOffset="20045.025">28187 6115 208 0,'0'-41'77'0,"-4"32"-60"0,4-3 8 0,0 5 2 15,0 7-3-15,-3-3 1 16,3 3-14-16,-4 10-7 16,1 8-2-16,-1 11 4 0,4 14 6 0,0 5 5 15,4 17 2-15,-1 14-4 16,4 27 1-16,0 4-9 15,4 12-2-15,0 19-3 0,3-6 1 16,0 0-2-16,4 9 2 16,-1-15-2-16,1-13 2 15,-4-19-4 1,0-12-2-16,0-16 4 16,-3 0 1-16,-4-13 0 15,0-9 1-15,0-6-4 16,0-13-2-16,0-9-18 15,0-10-7-15,0-9-49 16,0-9-20-16,-3 3-14 16</inkml:trace>
  <inkml:trace contextRef="#ctx0" brushRef="#br0" timeOffset="23214.062">27760 7398 144 0,'0'-7'55'0,"0"4"-43"0,-3 3 14 0,3 0 6 0,0 0-3 16,-4 7 3-16,-3-1-9 15,0 6-2-15,0 10-12 16,-7 13-1-16,3 12-1 0,-3 9-1 15,0 4-1-15,0-4-3 0,3-2-2 16,4-4 1-16,4-6-1 16,3-13-3-16,3-3 2 15,4-18 3-15,4-14 1 16,6-11-1-16,-2-7 1 16,-1 3 0-16,14-34 1 15,4-23 0 1,-8 8 2-16,-6 5-3 15,-11 6 0-15,-10 10 1 16,-8 13 2-16,-3 12-1 16,-7 12 0-16,-8 17-6 0,-6 15 1 15,0 22 0-15,-4 15 0 16,-3 1 0-16,6-10 2 16,8-9-3-16,-11 31 0 15,8-16 1-15,-1 13 2 0,4 13-3 16,14-48 0-16,3 1 1 15,22-51 0-15,20-25 0 16,1-3 0-16,-7 7 0 16,14-45 0-16,6-24 4 15,-6 8 2 1,-10 7 0-16,-12 7 1 16,-13 12-4-16,-8 22-2 15,-10 18 0-15,-14 26-1 16,-15 18 0-16,-9 20 2 15,-5 24-3-15,4 20 0 16,0 11-1-16,0 7 0 16,0 19 2-16,15-22 0 0,6-19 0 15,4 0 2-15,7-15-3 16,21-32-2-16,10-31 2 16,11-32 0-16,11-15-2 0,-4-10 2 15,-3 16 3-15,21-41 1 16,7-25 1-16,-11 4 2 31,-10 2-3-31,-15 10 0 0,-13 18 1 16,-15 23 2-16,-10 31-5 15,-11 34-1-15,-6 19 0 16,-8 26 0-16,-7 27-3 16,3 4 2-16,12-19-1 15,-26 66 0-15,15-32 4 16,-8 38 1-16,11-32-4 0,11-8 1 15,7-23-2-15,24-56-2 16,1-4 3-16,42-71 2 16,-8 9 0-16,37-75-1 15,30-48 1-15,1-8-1 16,-14 15 0-16,-22 31 2 16,-20 22 1-16,-22 32 3 0,-25 31-3 15,-20 34-2-15,-12 44-3 16,-6 17-1-16,10-8 2 15,-45 73 0-15,17-25-2 0,-29 81 2 16,22-40 3-16,-21 43 3 16,21-37-4-16,14-35-3 31,11-15-2-31,35-69 3 0,17-44-2 16,12-26 1-16,-5 17 2 15,47-79 0-15,20-41 0 16,-6 0 0-16,-11 3 2 15,-18 23 1-15,-13 34-1 16,-15 28-2-16,-18 31 3 16,-13 44 0-16,-1 4-1 0,-35 43-2 15,-28 69-2-15,14-15 1 16,14-23-1-16,-38 83 0 16,20-42 4-16,-13 41 1 15,17-40-6-15,24-48 0 16,8-22 1-16,32-56 3 15,-1-3-2 1,33-69-2-16,-8 13 2 16,35-76 0-16,29-38 1 15,-7 1 0-15,-15 12 0 0,-17 28 2 16,-21 29-1-16,-18 31 2 16,-21 28 0-16,-28 53 1 15,-18 38-5-15,-14 35-1 16,-22 43 1-16,5 1 0 0,17-29 1 15,-43 104 0-15,26-51 2 16,-26 44 1-16,29-52-4 16,18-36-1-16,10-28 1 15,35-68 0-15,18-38 1 16,18-35 0-16,14-40-3 16,10-17 2-16,11-18 1 0,3-12 0 15,-3 18 0-15,-14 22 0 16,-18 29 2-16,-21 24 3 15,-25 32-4-15,-13 38-3 16,-19 47 1-16,-3 5 0 16,11-11 3-16,-43 87 1 15,22-31-1 1,-43 78-2-16,32-44-2 0,-15 28 1 16,22-43-1-16,25-63 0 15,10-4 0-15,36-71 0 16,-1 3 2-16,36-79 0 15,17-59 0-15,15-7 0 16,6 1 0-16,1-13 0 16,-11 28 0-16,-14 28 0 0,-18 29 2 15,-21 31 1-15,-25 44-1 16,-17 37 1-16,-11 32-4 16,-3 22-2-16,6-22 2 15,-45 97 2-15,21-44 0 16,-18 53-1-16,22-40 1 15,10-19 1 1,11-22-3-16,28-72 0 16,3-7-1-16,36-81-2 15,31-37 3-15,11-32 2 16,0-3 0-16,4-4-1 16,-4 4-2-16,-11 19 1 15,-13 28 3-15,-19 28 3 16,-20 32-2-16,-15 40 0 0,4-3-3 0,-25 47-1 15,-28 60-1-15,8-13 0 16,9-22 4-16,-20 70 1 16,13-32-4-16,8 6 1 15,10-25-2-15,29-38-2 16,-1-9 3-16,43-72 0 16,28-38 1-1,25-46 2-15,21-20-3 16,10-21-2-16,8-23 2 15,10 7 0-15,-4-3 1 16,-13 9 0-16,-11 28 0 16,-22 35 0-16,-24 28 0 15,-28 41 2-15,-25 53 1 0,-17 37 3 16,-22 42-5-16,-10 3-1 16,10-23 0-16,-38 89 0 15,13-42 0-15,-6 51 0 16,13-47 0-16,19-44 0 15,6-19-5-15,46-81 1 16,39-57 2-16,15-31 1 0,20-44 1 16,7-10 2-16,1-6-1 0,-8-6-1 15,-7 22-2-15,-17 25 1 16,-18 19 1-16,-22 34 2 16,-16 19 1-16,-15 22 3 15,-14 22-3-15,-11 38-2 16,-7 25 0-16,-10 15-1 15,-4 35 0 1,-7 9 0-16,4-9-3 16,10-19 0-16,15-15 4 15,17-32 1-15,14-29-3 16,14-36 1-16,14-42 0 16,25-25 0-16,22-21-3 15,-1-20 2-15,-7 7 1 16,-7 6 2-16,-11 19-1 0,-13 16-1 15,-15 28 1-15,-14 18 1 16,-7 17-3-16,-14 24 0 16,-14 16 3-16,-3 22 1 0,-5 22-4 15,-2 10 1-15,-4-1 0 16,-4 10 2-16,4-4-3 31,10-12 0-31,7-18-4 0,15-26 1 16,6-25 4-16,12-22 4 15,2-9-3-15,5-13-3 16,2-9 1-16,1-6 2 16,-4-4 0-16,1 4 2 15,-8 6-4-15,-4 6 0 16,-3 15 1-16,-3 4 0 0,-7 22 4 16,-4 19-4-1,-8 22-2-15,-2 12 1 16,-4 9 2-16,-7 17 0 15,-4 11 2-15,-3 1-2 16,7-6-1-16,3-13 1 0,7-13-1 16,4-15-3-16,11-19 0 15,6-16 2-15,8-34 0 16,14-29 1-16,17-8 2 16,1-14-3-16,2-9 0 0,-2 1 1 15,-11 11 0-15,-11 20 2 16,-14 15 1-16,-14 32-1 31,-18 31-2-31,-17 15 1 0,-7 17 1 16,-4 5-3-16,4 7-2 15,6-3-14-15,8-16-6 16,10-16-116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4.3: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Multiplication Property of Inequalities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24036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.7)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2403671"/>
              </a:xfrm>
              <a:prstGeom prst="rect">
                <a:avLst/>
              </a:prstGeom>
              <a:blipFill>
                <a:blip r:embed="rId2"/>
                <a:stretch>
                  <a:fillRect b="-3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11EEE43-7041-44E6-BCEE-16695DCACBB8}"/>
                  </a:ext>
                </a:extLst>
              </p14:cNvPr>
              <p14:cNvContentPartPr/>
              <p14:nvPr/>
            </p14:nvContentPartPr>
            <p14:xfrm>
              <a:off x="4487040" y="1143720"/>
              <a:ext cx="6797160" cy="3207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11EEE43-7041-44E6-BCEE-16695DCACBB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77680" y="1134360"/>
                <a:ext cx="6815880" cy="322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263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0" y="240444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6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9799" y="1302481"/>
            <a:ext cx="116977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apply the multiplication property of inequalities to solve inequalities.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31169" y="144647"/>
            <a:ext cx="11553289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Property of Inequalities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C81C62-4180-46D9-8100-71911971E206}"/>
                  </a:ext>
                </a:extLst>
              </p:cNvPr>
              <p:cNvSpPr txBox="1"/>
              <p:nvPr/>
            </p:nvSpPr>
            <p:spPr>
              <a:xfrm>
                <a:off x="744876" y="1284272"/>
                <a:ext cx="9667981" cy="44319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𝑭𝒐𝒓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𝒂𝒍𝒍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𝒓𝒂𝒕𝒊𝒐𝒏𝒂𝒍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𝒏𝒖𝒎𝒃𝒆𝒓𝒔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:endParaRPr lang="en-US" sz="4800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𝒘𝒉𝒆𝒓𝒆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𝒊𝒔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𝒏𝒆𝒈𝒂𝒕𝒊𝒗𝒆</m:t>
                      </m:r>
                      <m:r>
                        <a:rPr lang="en-US" sz="48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4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endParaRPr lang="en-US" sz="4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𝒊𝒇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𝒃𝒄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𝒊𝒇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𝒕𝒉𝒆𝒏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𝒂𝒄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𝒃𝒄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C81C62-4180-46D9-8100-71911971E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76" y="1284272"/>
                <a:ext cx="9667981" cy="4431983"/>
              </a:xfrm>
              <a:prstGeom prst="rect">
                <a:avLst/>
              </a:prstGeom>
              <a:blipFill>
                <a:blip r:embed="rId2"/>
                <a:stretch>
                  <a:fillRect r="-9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54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54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540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 </m:t>
                    </m:r>
                  </m:oMath>
                </a14:m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28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 b="-27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BA45ACC-1FD6-4615-B2B7-B03D9CC3D9AF}"/>
                  </a:ext>
                </a:extLst>
              </p14:cNvPr>
              <p14:cNvContentPartPr/>
              <p14:nvPr/>
            </p14:nvContentPartPr>
            <p14:xfrm>
              <a:off x="4299120" y="1463400"/>
              <a:ext cx="6188760" cy="2613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BA45ACC-1FD6-4615-B2B7-B03D9CC3D9A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89760" y="1454040"/>
                <a:ext cx="6207480" cy="263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81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1E93BF4-8C7A-411E-B43D-00C8DA6ECE01}"/>
                  </a:ext>
                </a:extLst>
              </p14:cNvPr>
              <p14:cNvContentPartPr/>
              <p14:nvPr/>
            </p14:nvContentPartPr>
            <p14:xfrm>
              <a:off x="4193640" y="1107720"/>
              <a:ext cx="6639840" cy="2415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1E93BF4-8C7A-411E-B43D-00C8DA6ECE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84280" y="1098360"/>
                <a:ext cx="6658560" cy="243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C32FD18-2FCB-4B02-9B00-9FFC73F49BCD}"/>
                  </a:ext>
                </a:extLst>
              </p14:cNvPr>
              <p14:cNvContentPartPr/>
              <p14:nvPr/>
            </p14:nvContentPartPr>
            <p14:xfrm>
              <a:off x="3961080" y="1273680"/>
              <a:ext cx="7185960" cy="2236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C32FD18-2FCB-4B02-9B00-9FFC73F49B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51720" y="1264320"/>
                <a:ext cx="7204680" cy="225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1E50BE7-2B89-45B6-9F5A-40EAD4BAB708}"/>
                  </a:ext>
                </a:extLst>
              </p14:cNvPr>
              <p14:cNvContentPartPr/>
              <p14:nvPr/>
            </p14:nvContentPartPr>
            <p14:xfrm>
              <a:off x="4626720" y="1572840"/>
              <a:ext cx="6648840" cy="2352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1E50BE7-2B89-45B6-9F5A-40EAD4BAB70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17360" y="1563480"/>
                <a:ext cx="6667560" cy="237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.5)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9B511F5-FAD3-4412-B6D9-6C34BEF4B0A0}"/>
                  </a:ext>
                </a:extLst>
              </p14:cNvPr>
              <p14:cNvContentPartPr/>
              <p14:nvPr/>
            </p14:nvContentPartPr>
            <p14:xfrm>
              <a:off x="4395600" y="1659600"/>
              <a:ext cx="6438960" cy="1840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9B511F5-FAD3-4412-B6D9-6C34BEF4B0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6240" y="1650240"/>
                <a:ext cx="6457680" cy="185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364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22488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.6)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2248821"/>
              </a:xfrm>
              <a:prstGeom prst="rect">
                <a:avLst/>
              </a:prstGeom>
              <a:blipFill>
                <a:blip r:embed="rId2"/>
                <a:stretch>
                  <a:fillRect b="-3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FBB9979-FEC3-4B78-ADCA-CD3D2F4734B1}"/>
                  </a:ext>
                </a:extLst>
              </p14:cNvPr>
              <p14:cNvContentPartPr/>
              <p14:nvPr/>
            </p14:nvContentPartPr>
            <p14:xfrm>
              <a:off x="3317400" y="892080"/>
              <a:ext cx="8310960" cy="3164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FBB9979-FEC3-4B78-ADCA-CD3D2F4734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08040" y="882720"/>
                <a:ext cx="8329680" cy="318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8372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</TotalTime>
  <Words>123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CHAPTER 4.3:  The Multiplication Property of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10</cp:revision>
  <dcterms:created xsi:type="dcterms:W3CDTF">2019-12-28T00:10:28Z</dcterms:created>
  <dcterms:modified xsi:type="dcterms:W3CDTF">2019-12-29T21:36:19Z</dcterms:modified>
</cp:coreProperties>
</file>